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2010.12.06.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8205536" cy="1828800"/>
          </a:xfrm>
        </p:spPr>
        <p:txBody>
          <a:bodyPr/>
          <a:lstStyle/>
          <a:p>
            <a:r>
              <a:rPr lang="hu-HU" dirty="0" smtClean="0"/>
              <a:t>Organization </a:t>
            </a:r>
            <a:r>
              <a:rPr lang="hu-HU" dirty="0" err="1" smtClean="0"/>
              <a:t>Process</a:t>
            </a:r>
            <a:r>
              <a:rPr lang="hu-HU" dirty="0" smtClean="0"/>
              <a:t> </a:t>
            </a:r>
            <a:r>
              <a:rPr lang="hu-HU" dirty="0" err="1" smtClean="0"/>
              <a:t>Focus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1520" y="3228536"/>
            <a:ext cx="8136576" cy="1752600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/>
              <a:t>Szervezeti szintű folyamatszemlélet</a:t>
            </a:r>
          </a:p>
          <a:p>
            <a:pPr algn="ctr"/>
            <a:r>
              <a:rPr lang="hu-HU" sz="4000" dirty="0" smtClean="0"/>
              <a:t>OPF</a:t>
            </a:r>
            <a:endParaRPr lang="hu-H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SG2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Megtervezni és implementálni a szervezeti tevékenységeket.</a:t>
            </a:r>
          </a:p>
          <a:p>
            <a:endParaRPr lang="hu-HU" dirty="0" smtClean="0"/>
          </a:p>
          <a:p>
            <a:r>
              <a:rPr lang="hu-HU" dirty="0" smtClean="0"/>
              <a:t>Létrehozni és fenntartani azon tervezett tevékenységeket, melyek a szervezeti folyamatok és folyamat eszközök fejlesztéséért lettek létrehozva.</a:t>
            </a:r>
          </a:p>
          <a:p>
            <a:r>
              <a:rPr lang="hu-HU" dirty="0" smtClean="0"/>
              <a:t>Mely során létrejön:</a:t>
            </a:r>
          </a:p>
          <a:p>
            <a:pPr lvl="1"/>
            <a:r>
              <a:rPr lang="hu-HU" dirty="0" smtClean="0"/>
              <a:t>A szervezet által jóváhagyott tervezetek</a:t>
            </a:r>
            <a:r>
              <a:rPr lang="hu-HU" dirty="0" smtClean="0"/>
              <a:t>.</a:t>
            </a:r>
            <a:endParaRPr lang="hu-HU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67544" y="234888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SP2.1						1/2</a:t>
            </a:r>
            <a:endParaRPr kumimoji="0" lang="hu-H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SP2.1						2/</a:t>
            </a:r>
            <a:r>
              <a:rPr lang="hu-HU" dirty="0" err="1" smtClean="0"/>
              <a:t>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Lépései:</a:t>
            </a:r>
          </a:p>
          <a:p>
            <a:pPr lvl="1"/>
            <a:r>
              <a:rPr lang="hu-HU" dirty="0" smtClean="0"/>
              <a:t>Meg kell határozni a stratégiákat, módszereket és lépéseket  a kiválasztott fejlesztések érdekében.</a:t>
            </a:r>
          </a:p>
          <a:p>
            <a:pPr lvl="1"/>
            <a:r>
              <a:rPr lang="hu-HU" dirty="0" smtClean="0"/>
              <a:t>Létrehozni a fejlesztést véghez vivő csoportot.</a:t>
            </a:r>
          </a:p>
          <a:p>
            <a:pPr lvl="1"/>
            <a:r>
              <a:rPr lang="hu-HU" dirty="0" smtClean="0"/>
              <a:t>Ledokumentálni a fejlesztési tervezetek lépéseit.</a:t>
            </a:r>
          </a:p>
          <a:p>
            <a:pPr lvl="1"/>
            <a:r>
              <a:rPr lang="hu-HU" dirty="0" smtClean="0"/>
              <a:t>Felülvizsgálni és megtárgyalni a lépéseket az érintett felekkel.</a:t>
            </a:r>
          </a:p>
          <a:p>
            <a:pPr lvl="1"/>
            <a:r>
              <a:rPr lang="hu-HU" dirty="0" smtClean="0"/>
              <a:t>Átdolgozni a tervezetet ha szükséges.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SP2.2						1/2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Végrehajtani a tervezeteket</a:t>
            </a:r>
            <a:r>
              <a:rPr lang="hu-HU" dirty="0" smtClean="0"/>
              <a:t>.</a:t>
            </a:r>
          </a:p>
          <a:p>
            <a:r>
              <a:rPr lang="hu-HU" dirty="0" smtClean="0"/>
              <a:t>Mely során létrejön:</a:t>
            </a:r>
          </a:p>
          <a:p>
            <a:pPr lvl="1"/>
            <a:r>
              <a:rPr lang="hu-HU" dirty="0" smtClean="0"/>
              <a:t>Kötelezettségvállalások a fejlesztőcsapatok között.</a:t>
            </a:r>
            <a:endParaRPr lang="hu-HU" sz="3000" dirty="0" smtClean="0"/>
          </a:p>
          <a:p>
            <a:pPr lvl="1"/>
            <a:r>
              <a:rPr lang="hu-HU" dirty="0" smtClean="0"/>
              <a:t>A tervezetek implementálásának állapotáról és végeredményéről való tájékoztatás</a:t>
            </a:r>
            <a:endParaRPr lang="hu-HU" sz="3000" dirty="0" smtClean="0"/>
          </a:p>
          <a:p>
            <a:pPr lvl="1"/>
            <a:r>
              <a:rPr lang="hu-HU" dirty="0" smtClean="0"/>
              <a:t>Próba tervezetek</a:t>
            </a:r>
            <a:r>
              <a:rPr lang="hu-HU" dirty="0" smtClean="0"/>
              <a:t>.</a:t>
            </a:r>
            <a:endParaRPr lang="hu-HU" dirty="0" smtClean="0"/>
          </a:p>
          <a:p>
            <a:r>
              <a:rPr lang="hu-HU" sz="3200" dirty="0" smtClean="0"/>
              <a:t>Lépései:</a:t>
            </a:r>
          </a:p>
          <a:p>
            <a:pPr lvl="1"/>
            <a:r>
              <a:rPr lang="hu-HU" sz="3000" dirty="0" smtClean="0"/>
              <a:t>Elérhetővé tétele a tervezeteknek az érintett felek számára.</a:t>
            </a:r>
          </a:p>
          <a:p>
            <a:pPr lvl="1"/>
            <a:r>
              <a:rPr lang="hu-HU" sz="3000" dirty="0" smtClean="0"/>
              <a:t>Megtárgyalni és dokumentálni a csapatok közti kötelezettségeket, és felülvizsgálni az ő fejlesztési tevékenységeiket, ha szükséges.</a:t>
            </a:r>
          </a:p>
          <a:p>
            <a:endParaRPr lang="hu-HU" sz="3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SP2.2						2/</a:t>
            </a:r>
            <a:r>
              <a:rPr lang="hu-HU" dirty="0" err="1" smtClean="0"/>
              <a:t>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hu-HU" dirty="0" smtClean="0"/>
              <a:t>Beazonosítani azon tényezőket melyek hátráltathatják a fejlesztési folyamatot.</a:t>
            </a:r>
          </a:p>
          <a:p>
            <a:pPr lvl="1"/>
            <a:r>
              <a:rPr lang="hu-HU" dirty="0" smtClean="0"/>
              <a:t>Közös értékelések levezetése a fejlesztési csapatok és az érintett felek között hogy figyelemmel kísérhessük az fejlesztések eredményeit.</a:t>
            </a:r>
          </a:p>
          <a:p>
            <a:pPr lvl="1"/>
            <a:r>
              <a:rPr lang="hu-HU" dirty="0" smtClean="0"/>
              <a:t>Próba tervezeteket létrehozni, hogy tesztelni tudjuk a kiválasztott fejlesztést.</a:t>
            </a:r>
          </a:p>
          <a:p>
            <a:pPr lvl="1"/>
            <a:r>
              <a:rPr lang="hu-HU" dirty="0" smtClean="0"/>
              <a:t>Be kell tudnunk azonosítani, észrevenni, majd dokumentálni a felmerülő problémákat a fejlesztések során</a:t>
            </a:r>
          </a:p>
          <a:p>
            <a:pPr lvl="1"/>
            <a:r>
              <a:rPr lang="hu-HU" dirty="0" smtClean="0"/>
              <a:t>Biztosítani kell hogy a fejlesztések végeredménye megfelel a szervezeti folyamatok céljainak.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SG3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szervezeti folyamatok telepítése az egész cégben, és a folyamatokhoz kapcsolódó tapasztalatok </a:t>
            </a:r>
            <a:r>
              <a:rPr lang="hu-HU" dirty="0" smtClean="0"/>
              <a:t>beépülése.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szervezeti folyamatok telepítése a teljes szervezeten </a:t>
            </a:r>
            <a:r>
              <a:rPr lang="hu-HU" dirty="0" smtClean="0"/>
              <a:t>belül.</a:t>
            </a:r>
          </a:p>
          <a:p>
            <a:r>
              <a:rPr lang="hu-HU" dirty="0" smtClean="0"/>
              <a:t>Mely </a:t>
            </a:r>
            <a:r>
              <a:rPr lang="hu-HU" dirty="0" smtClean="0"/>
              <a:t>során létrejön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Tervezetek az új eszközök telepítésére és megváltoztatására az egész szervezetet átívelve.</a:t>
            </a:r>
          </a:p>
          <a:p>
            <a:pPr lvl="1"/>
            <a:r>
              <a:rPr lang="hu-HU" dirty="0" smtClean="0"/>
              <a:t>Képzési anyagok kiadása a szervezeti folyamatok számára és azok megváltoztatására.</a:t>
            </a:r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67544" y="24208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SP3.1						1/2</a:t>
            </a:r>
            <a:endParaRPr kumimoji="0" lang="hu-H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SP3.1						</a:t>
            </a:r>
            <a:r>
              <a:rPr lang="hu-HU" dirty="0" smtClean="0"/>
              <a:t>2/</a:t>
            </a:r>
            <a:r>
              <a:rPr lang="hu-HU" dirty="0" err="1" smtClean="0"/>
              <a:t>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dirty="0" smtClean="0"/>
              <a:t>Ledokumentálni a változásokat.</a:t>
            </a:r>
          </a:p>
          <a:p>
            <a:pPr lvl="1"/>
            <a:r>
              <a:rPr lang="hu-HU" dirty="0" smtClean="0"/>
              <a:t>Támogatást nyújtó anyagok kiadása</a:t>
            </a:r>
          </a:p>
          <a:p>
            <a:r>
              <a:rPr lang="hu-HU" dirty="0" smtClean="0"/>
              <a:t>Lépései:</a:t>
            </a:r>
          </a:p>
          <a:p>
            <a:pPr lvl="1"/>
            <a:r>
              <a:rPr lang="hu-HU" dirty="0" smtClean="0"/>
              <a:t>Telepíteni a szervezeti folyamatok eszközeit a teljes szervezeten belül.</a:t>
            </a:r>
          </a:p>
          <a:p>
            <a:pPr lvl="1"/>
            <a:r>
              <a:rPr lang="hu-HU" dirty="0" smtClean="0"/>
              <a:t>Dokumentum változtatások a szervezet folyamatainak az eszközei számára.</a:t>
            </a:r>
          </a:p>
          <a:p>
            <a:pPr lvl="1"/>
            <a:r>
              <a:rPr lang="hu-HU" dirty="0" smtClean="0"/>
              <a:t>A változások telepítése a teljes szervezeten belül.</a:t>
            </a:r>
          </a:p>
          <a:p>
            <a:pPr lvl="1"/>
            <a:r>
              <a:rPr lang="hu-HU" dirty="0" smtClean="0"/>
              <a:t>Iránymutatás és konzultációs szolgáltatások nyújtása a szervezeti eszközök használatára.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SP3.2						1/2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Telepíteni a fejlesztési beállításokat az egyszerű projektek indulásakor és telepíteni a </a:t>
            </a:r>
            <a:r>
              <a:rPr lang="hu-HU" dirty="0" smtClean="0"/>
              <a:t>változásokat</a:t>
            </a:r>
          </a:p>
          <a:p>
            <a:r>
              <a:rPr lang="hu-HU" dirty="0" smtClean="0"/>
              <a:t>Mely során létrejön:</a:t>
            </a:r>
          </a:p>
          <a:p>
            <a:pPr lvl="1"/>
            <a:r>
              <a:rPr lang="hu-HU" dirty="0" smtClean="0"/>
              <a:t>Szervezési lista a projektekről és a fejlesztések státuszáról.</a:t>
            </a:r>
          </a:p>
          <a:p>
            <a:pPr lvl="1"/>
            <a:r>
              <a:rPr lang="hu-HU" dirty="0" smtClean="0"/>
              <a:t>Iránymutatások telepítése a szervezeti </a:t>
            </a:r>
            <a:r>
              <a:rPr lang="hu-HU" dirty="0" smtClean="0"/>
              <a:t>részlegeken.</a:t>
            </a:r>
            <a:endParaRPr lang="hu-HU" dirty="0" smtClean="0"/>
          </a:p>
          <a:p>
            <a:r>
              <a:rPr lang="hu-HU" dirty="0" smtClean="0"/>
              <a:t>Lépései:</a:t>
            </a:r>
          </a:p>
          <a:p>
            <a:pPr lvl="1"/>
            <a:r>
              <a:rPr lang="hu-HU" dirty="0" smtClean="0"/>
              <a:t>Projekteket jelölünk ki melyeket elindítunk.</a:t>
            </a:r>
          </a:p>
          <a:p>
            <a:pPr lvl="1"/>
            <a:r>
              <a:rPr lang="hu-HU" dirty="0" smtClean="0"/>
              <a:t>Meghatározni az aktív projektek számára hasznos fejlesztéseket.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SP3.2						2/</a:t>
            </a:r>
            <a:r>
              <a:rPr lang="hu-HU" dirty="0" err="1" smtClean="0"/>
              <a:t>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Tervek </a:t>
            </a:r>
            <a:r>
              <a:rPr lang="hu-HU" dirty="0" smtClean="0"/>
              <a:t>kidolgozása hogy a szervezeti állapotok fejlesztésére.</a:t>
            </a:r>
          </a:p>
          <a:p>
            <a:pPr lvl="1"/>
            <a:r>
              <a:rPr lang="hu-HU" dirty="0" smtClean="0"/>
              <a:t>Projektek melyek a szervezeti folyamatokat közelítik az igényeikhez.</a:t>
            </a:r>
          </a:p>
          <a:p>
            <a:pPr lvl="1"/>
            <a:r>
              <a:rPr lang="hu-HU" dirty="0" smtClean="0"/>
              <a:t>Nyilvántartást vezetni ezekről.</a:t>
            </a:r>
          </a:p>
          <a:p>
            <a:pPr lvl="1"/>
            <a:r>
              <a:rPr lang="hu-HU" dirty="0" smtClean="0"/>
              <a:t>Meggyőződni arról hogy ezek eredményesek.</a:t>
            </a:r>
          </a:p>
          <a:p>
            <a:pPr lvl="1"/>
            <a:r>
              <a:rPr lang="hu-HU" dirty="0" smtClean="0"/>
              <a:t>Mivel a szervezeti alapok is változnak ,így meghatározza hogy melyik projektet kéne megvalósítani.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SP3.3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Nyomon követni a fejlesztéseket és a folyamat eszközeit felhasználni a </a:t>
            </a:r>
            <a:r>
              <a:rPr lang="hu-HU" smtClean="0"/>
              <a:t>projekteken</a:t>
            </a:r>
            <a:r>
              <a:rPr lang="hu-HU" smtClean="0"/>
              <a:t>.</a:t>
            </a:r>
            <a:endParaRPr lang="hu-H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SP3.4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fejlesztések során szerzett tapasztalatok felhasználása a további folyamatok szervezésénél.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Célja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OPF célja, megtervezni és végrehajtani a szervezeti folyamatok fejlesztését, mindezt  arra alapozva, hogy megértjük azt, hogy mik a jelenlegi szervezetnek a folyamatai,illetve azoknak az eszközeinek az erősségei és gyengeségei.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Céljai és előnyei: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b="1" dirty="0" smtClean="0"/>
          </a:p>
          <a:p>
            <a:pPr>
              <a:buNone/>
            </a:pPr>
            <a:endParaRPr lang="hu-HU" b="1" dirty="0" smtClean="0"/>
          </a:p>
          <a:p>
            <a:r>
              <a:rPr lang="hu-HU" dirty="0" smtClean="0"/>
              <a:t>Rendszeres </a:t>
            </a:r>
            <a:r>
              <a:rPr lang="hu-HU" dirty="0" smtClean="0"/>
              <a:t>és szükség szerinti felmérések a szervezet folyamatainak erősségeiről, gyengeségeiről és a fejlődési lehetőségeiről.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539552" y="1628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SG1:</a:t>
            </a:r>
            <a:endParaRPr kumimoji="0" lang="hu-H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SP1.1						1/2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Létre </a:t>
            </a:r>
            <a:r>
              <a:rPr lang="hu-HU" dirty="0" smtClean="0"/>
              <a:t>kell hozni és fenn kell tartani a cég céljait és a folyamatainak igényeinek leírását</a:t>
            </a:r>
            <a:r>
              <a:rPr lang="hu-HU" dirty="0" smtClean="0"/>
              <a:t>.</a:t>
            </a:r>
          </a:p>
          <a:p>
            <a:r>
              <a:rPr lang="hu-HU" dirty="0" smtClean="0"/>
              <a:t>Mely során létrejön:</a:t>
            </a:r>
            <a:endParaRPr lang="hu-HU" dirty="0" smtClean="0"/>
          </a:p>
          <a:p>
            <a:pPr lvl="1"/>
            <a:r>
              <a:rPr lang="hu-HU" dirty="0" smtClean="0"/>
              <a:t>A szervezeti folyamatok igényei és </a:t>
            </a:r>
            <a:r>
              <a:rPr lang="hu-HU" dirty="0" smtClean="0"/>
              <a:t>céljai</a:t>
            </a:r>
            <a:endParaRPr lang="hu-HU" dirty="0" smtClean="0"/>
          </a:p>
          <a:p>
            <a:r>
              <a:rPr lang="hu-HU" dirty="0" smtClean="0"/>
              <a:t>Lépései:</a:t>
            </a:r>
          </a:p>
          <a:p>
            <a:pPr lvl="1"/>
            <a:r>
              <a:rPr lang="hu-HU" dirty="0" smtClean="0"/>
              <a:t>Meghatározni azokat a szabályzatokat, szabványokat, és üzleti célokat melyek alkalmazandók a szervezeti folyamatokban</a:t>
            </a:r>
          </a:p>
          <a:p>
            <a:pPr lvl="1"/>
            <a:r>
              <a:rPr lang="hu-HU" dirty="0" smtClean="0"/>
              <a:t>Megvizsgálni a különböző szabványokat és modelleket a lehető legjobb alkalmazáshoz.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SP1.1 						2/</a:t>
            </a:r>
            <a:r>
              <a:rPr lang="hu-HU" dirty="0" err="1" smtClean="0"/>
              <a:t>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Határozzuk meg a szervezet folyamatainak  a teljesítménye iránti célkitűzéseket.</a:t>
            </a:r>
          </a:p>
          <a:p>
            <a:pPr lvl="1"/>
            <a:r>
              <a:rPr lang="hu-HU" dirty="0" smtClean="0"/>
              <a:t>Meghatározni a szervezet folyamatainak az alapvető jellemzőit.</a:t>
            </a:r>
          </a:p>
          <a:p>
            <a:pPr lvl="1"/>
            <a:r>
              <a:rPr lang="hu-HU" dirty="0" smtClean="0"/>
              <a:t>Írásban rögzíteni a szervezet folyamatainak az igényeit és céljait.</a:t>
            </a:r>
          </a:p>
          <a:p>
            <a:pPr lvl="1"/>
            <a:r>
              <a:rPr lang="hu-HU" dirty="0" smtClean="0"/>
              <a:t>Felülvizsgálni  ezen folyamatokat ha szükséges.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SP1.2						1/2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Szükség </a:t>
            </a:r>
            <a:r>
              <a:rPr lang="hu-HU" dirty="0" smtClean="0"/>
              <a:t>szerint rendszeresen felül kell vizsgálni és értékelni kell a szervezeti folyamatokat, hogy megértsük azok erősségeit és gyengeségeit.</a:t>
            </a:r>
          </a:p>
          <a:p>
            <a:r>
              <a:rPr lang="hu-HU" dirty="0" smtClean="0"/>
              <a:t>Mely során létrejön:</a:t>
            </a:r>
          </a:p>
          <a:p>
            <a:pPr lvl="1"/>
            <a:r>
              <a:rPr lang="hu-HU" dirty="0" smtClean="0"/>
              <a:t>Tervezetek a szervezeti folyamatok értékelésére</a:t>
            </a:r>
          </a:p>
          <a:p>
            <a:pPr lvl="1"/>
            <a:r>
              <a:rPr lang="hu-HU" dirty="0" smtClean="0"/>
              <a:t>Az értékelések rávilágítanak a folyamat erősségeire és gyengeségeire.</a:t>
            </a:r>
          </a:p>
          <a:p>
            <a:pPr lvl="1"/>
            <a:r>
              <a:rPr lang="hu-HU" dirty="0" smtClean="0"/>
              <a:t>Fejlesztési javaslatok a szervezeti folyamatokhoz.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SP1.2						2/</a:t>
            </a:r>
            <a:r>
              <a:rPr lang="hu-HU" dirty="0" err="1" smtClean="0"/>
              <a:t>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Lépései:</a:t>
            </a:r>
          </a:p>
          <a:p>
            <a:pPr lvl="1"/>
            <a:r>
              <a:rPr lang="hu-HU" dirty="0" smtClean="0"/>
              <a:t>Támogatók szerzése a felső vezetőségből a folyamatok értékeléséhez.</a:t>
            </a:r>
          </a:p>
          <a:p>
            <a:pPr lvl="1"/>
            <a:r>
              <a:rPr lang="hu-HU" dirty="0" smtClean="0"/>
              <a:t>Az értékelés területeinek a meghatározása</a:t>
            </a:r>
          </a:p>
          <a:p>
            <a:pPr lvl="1"/>
            <a:r>
              <a:rPr lang="hu-HU" dirty="0" smtClean="0"/>
              <a:t>A módszerek és kritériumok meghatározása a folyamatok értékeléseinek a felhasználására.</a:t>
            </a:r>
          </a:p>
          <a:p>
            <a:pPr lvl="1"/>
            <a:r>
              <a:rPr lang="hu-HU" dirty="0" smtClean="0"/>
              <a:t>Megtervezni, beütemezni és előkészíteni a folyamatok értékelését.</a:t>
            </a:r>
          </a:p>
          <a:p>
            <a:pPr lvl="1"/>
            <a:r>
              <a:rPr lang="hu-HU" dirty="0" smtClean="0"/>
              <a:t>Az értékelés levezetése</a:t>
            </a:r>
          </a:p>
          <a:p>
            <a:pPr lvl="1"/>
            <a:r>
              <a:rPr lang="hu-HU" dirty="0" smtClean="0"/>
              <a:t>Dokumentálni és kiküldeni az értékelés tevékenységeit és eredményeit.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SP1.3						1/2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Feldolgozni az értékeléseket, és beazonosítani a szervezeti folyamatok fejlesztéseit.</a:t>
            </a:r>
          </a:p>
          <a:p>
            <a:r>
              <a:rPr lang="hu-HU" dirty="0" smtClean="0"/>
              <a:t>Mely során létrejön:</a:t>
            </a:r>
          </a:p>
          <a:p>
            <a:pPr lvl="1"/>
            <a:r>
              <a:rPr lang="hu-HU" dirty="0" smtClean="0"/>
              <a:t>A kijelölt fejlesztések elemzése</a:t>
            </a:r>
          </a:p>
          <a:p>
            <a:pPr lvl="1"/>
            <a:r>
              <a:rPr lang="hu-HU" dirty="0" smtClean="0"/>
              <a:t>A szervezeti folyamatok fejlesztéseinek a beazonosítása</a:t>
            </a:r>
            <a:r>
              <a:rPr lang="hu-HU" dirty="0" smtClean="0"/>
              <a:t>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SP1.3						2/</a:t>
            </a:r>
            <a:r>
              <a:rPr lang="hu-HU" dirty="0" err="1" smtClean="0"/>
              <a:t>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Lépései:</a:t>
            </a:r>
          </a:p>
          <a:p>
            <a:pPr lvl="1"/>
            <a:r>
              <a:rPr lang="hu-HU" dirty="0" smtClean="0"/>
              <a:t>Meghatározni a kijelölt fejlesztéseket</a:t>
            </a:r>
          </a:p>
          <a:p>
            <a:pPr lvl="1"/>
            <a:r>
              <a:rPr lang="hu-HU" dirty="0" smtClean="0"/>
              <a:t>Fontosság szerinti csoportosítása ezen fejlesztéseknek</a:t>
            </a:r>
          </a:p>
          <a:p>
            <a:pPr lvl="1"/>
            <a:r>
              <a:rPr lang="hu-HU" dirty="0" smtClean="0"/>
              <a:t>Azonosítása és dokumentálása a végrehajtandó fejlesztési folyamatoknak.</a:t>
            </a:r>
          </a:p>
          <a:p>
            <a:pPr lvl="1"/>
            <a:r>
              <a:rPr lang="hu-HU" dirty="0" smtClean="0"/>
              <a:t>Felülvizsgálni a tervezett fejlesztéseket, hogy aktuálisak maradjanak.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689</Words>
  <Application>Microsoft Office PowerPoint</Application>
  <PresentationFormat>Diavetítés a képernyőre (4:3 oldalarány)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Áramlás</vt:lpstr>
      <vt:lpstr>Organization Process Focus</vt:lpstr>
      <vt:lpstr>Célja:</vt:lpstr>
      <vt:lpstr>Céljai és előnyei:</vt:lpstr>
      <vt:lpstr>SP1.1      1/2</vt:lpstr>
      <vt:lpstr>SP1.1       2/2</vt:lpstr>
      <vt:lpstr>SP1.2      1/2</vt:lpstr>
      <vt:lpstr>SP1.2      2/2</vt:lpstr>
      <vt:lpstr>SP1.3      1/2</vt:lpstr>
      <vt:lpstr>SP1.3      2/2</vt:lpstr>
      <vt:lpstr>SG2</vt:lpstr>
      <vt:lpstr>SP2.1      2/2</vt:lpstr>
      <vt:lpstr>SP2.2      1/2</vt:lpstr>
      <vt:lpstr>SP2.2      2/2</vt:lpstr>
      <vt:lpstr>SG3</vt:lpstr>
      <vt:lpstr>SP3.1      2/2</vt:lpstr>
      <vt:lpstr>SP3.2      1/2</vt:lpstr>
      <vt:lpstr>SP3.2      2/2</vt:lpstr>
      <vt:lpstr>SP3.3</vt:lpstr>
      <vt:lpstr>SP3.4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Process Focus</dc:title>
  <cp:lastModifiedBy>Krisz</cp:lastModifiedBy>
  <cp:revision>35</cp:revision>
  <dcterms:modified xsi:type="dcterms:W3CDTF">2010-12-06T07:51:56Z</dcterms:modified>
</cp:coreProperties>
</file>