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8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9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0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1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2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23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24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25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26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1"/>
  </p:notesMasterIdLst>
  <p:handoutMasterIdLst>
    <p:handoutMasterId r:id="rId52"/>
  </p:handoutMasterIdLst>
  <p:sldIdLst>
    <p:sldId id="256" r:id="rId2"/>
    <p:sldId id="338" r:id="rId3"/>
    <p:sldId id="292" r:id="rId4"/>
    <p:sldId id="287" r:id="rId5"/>
    <p:sldId id="336" r:id="rId6"/>
    <p:sldId id="310" r:id="rId7"/>
    <p:sldId id="264" r:id="rId8"/>
    <p:sldId id="257" r:id="rId9"/>
    <p:sldId id="309" r:id="rId10"/>
    <p:sldId id="319" r:id="rId11"/>
    <p:sldId id="289" r:id="rId12"/>
    <p:sldId id="320" r:id="rId13"/>
    <p:sldId id="262" r:id="rId14"/>
    <p:sldId id="288" r:id="rId15"/>
    <p:sldId id="323" r:id="rId16"/>
    <p:sldId id="322" r:id="rId17"/>
    <p:sldId id="337" r:id="rId18"/>
    <p:sldId id="314" r:id="rId19"/>
    <p:sldId id="290" r:id="rId20"/>
    <p:sldId id="278" r:id="rId21"/>
    <p:sldId id="279" r:id="rId22"/>
    <p:sldId id="291" r:id="rId23"/>
    <p:sldId id="324" r:id="rId24"/>
    <p:sldId id="334" r:id="rId25"/>
    <p:sldId id="335" r:id="rId26"/>
    <p:sldId id="333" r:id="rId27"/>
    <p:sldId id="277" r:id="rId28"/>
    <p:sldId id="280" r:id="rId29"/>
    <p:sldId id="266" r:id="rId30"/>
    <p:sldId id="268" r:id="rId31"/>
    <p:sldId id="269" r:id="rId32"/>
    <p:sldId id="281" r:id="rId33"/>
    <p:sldId id="311" r:id="rId34"/>
    <p:sldId id="312" r:id="rId35"/>
    <p:sldId id="271" r:id="rId36"/>
    <p:sldId id="272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9" r:id="rId45"/>
    <p:sldId id="340" r:id="rId46"/>
    <p:sldId id="341" r:id="rId47"/>
    <p:sldId id="342" r:id="rId48"/>
    <p:sldId id="317" r:id="rId49"/>
    <p:sldId id="332" r:id="rId5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information_society/policy/ecomm/eu-rules/index_en.htm" TargetMode="External"/><Relationship Id="rId1" Type="http://schemas.openxmlformats.org/officeDocument/2006/relationships/hyperlink" Target="http://eur-lex.europa.eu/LexUriServ/LexUriServ.do?uri=DD:08:02:32002L0077:HU:PDF" TargetMode="External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information_society/policy/ecomm/eu-rules/index_en.htm" TargetMode="External"/><Relationship Id="rId1" Type="http://schemas.openxmlformats.org/officeDocument/2006/relationships/hyperlink" Target="http://eur-lex.europa.eu/LexUriServ/LexUriServ.do?uri=DD:08:02:32002L0077:HU: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83A9E6-34CD-4F43-90D0-1C3DD24DE6CC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2152169B-BFF1-4946-86AC-593DA2518993}">
      <dgm:prSet/>
      <dgm:spPr/>
      <dgm:t>
        <a:bodyPr/>
        <a:lstStyle/>
        <a:p>
          <a:pPr rtl="0"/>
          <a:r>
            <a:rPr lang="hu-HU" dirty="0"/>
            <a:t>hálózatos iparág</a:t>
          </a:r>
        </a:p>
      </dgm:t>
    </dgm:pt>
    <dgm:pt modelId="{356C892A-46B3-45A5-A81F-BEB2F6B5C744}" type="parTrans" cxnId="{202B01D0-FF4B-47BA-B45F-12367D46DDBD}">
      <dgm:prSet/>
      <dgm:spPr/>
      <dgm:t>
        <a:bodyPr/>
        <a:lstStyle/>
        <a:p>
          <a:endParaRPr lang="hu-HU"/>
        </a:p>
      </dgm:t>
    </dgm:pt>
    <dgm:pt modelId="{F2841B29-A9F3-45AB-A330-6ACB2FF963B0}" type="sibTrans" cxnId="{202B01D0-FF4B-47BA-B45F-12367D46DDBD}">
      <dgm:prSet/>
      <dgm:spPr/>
      <dgm:t>
        <a:bodyPr/>
        <a:lstStyle/>
        <a:p>
          <a:endParaRPr lang="hu-HU"/>
        </a:p>
      </dgm:t>
    </dgm:pt>
    <dgm:pt modelId="{3CA91B01-DD8E-4C00-9F6D-05D573F128D2}">
      <dgm:prSet/>
      <dgm:spPr/>
      <dgm:t>
        <a:bodyPr/>
        <a:lstStyle/>
        <a:p>
          <a:pPr rtl="0"/>
          <a:r>
            <a:rPr lang="hu-HU" dirty="0"/>
            <a:t>jelentős kezdeti, vissza nem nyerhető költség, alacsony fenntartási költség, többféle szolgáltatás → méretgazdaságosság</a:t>
          </a:r>
        </a:p>
      </dgm:t>
    </dgm:pt>
    <dgm:pt modelId="{C202D041-E103-4471-90DD-081BF61B81E2}" type="parTrans" cxnId="{0AD7DB59-3F3A-4BB6-8E0C-25B80D7EFD42}">
      <dgm:prSet/>
      <dgm:spPr/>
      <dgm:t>
        <a:bodyPr/>
        <a:lstStyle/>
        <a:p>
          <a:endParaRPr lang="hu-HU"/>
        </a:p>
      </dgm:t>
    </dgm:pt>
    <dgm:pt modelId="{BF0508E0-C922-4835-A4EF-CA5CF8C942A0}" type="sibTrans" cxnId="{0AD7DB59-3F3A-4BB6-8E0C-25B80D7EFD42}">
      <dgm:prSet/>
      <dgm:spPr/>
      <dgm:t>
        <a:bodyPr/>
        <a:lstStyle/>
        <a:p>
          <a:endParaRPr lang="hu-HU"/>
        </a:p>
      </dgm:t>
    </dgm:pt>
    <dgm:pt modelId="{A5411FCF-9CB8-4858-A742-E3CEBCF18F27}">
      <dgm:prSet/>
      <dgm:spPr/>
      <dgm:t>
        <a:bodyPr/>
        <a:lstStyle/>
        <a:p>
          <a:pPr rtl="0"/>
          <a:r>
            <a:rPr lang="hu-HU" dirty="0"/>
            <a:t>hálózati </a:t>
          </a:r>
          <a:r>
            <a:rPr lang="hu-HU" dirty="0" err="1"/>
            <a:t>externáliák</a:t>
          </a:r>
          <a:r>
            <a:rPr lang="hu-HU" dirty="0"/>
            <a:t>: az új felhasználók növelik a hálózat értékét</a:t>
          </a:r>
        </a:p>
      </dgm:t>
    </dgm:pt>
    <dgm:pt modelId="{B4B6E700-C497-4B78-8769-5964C986853C}" type="parTrans" cxnId="{C0303124-A765-417E-BE0E-7C02AAC44086}">
      <dgm:prSet/>
      <dgm:spPr/>
      <dgm:t>
        <a:bodyPr/>
        <a:lstStyle/>
        <a:p>
          <a:endParaRPr lang="hu-HU"/>
        </a:p>
      </dgm:t>
    </dgm:pt>
    <dgm:pt modelId="{2E31297F-0BE7-4909-A53B-BA1658283DFB}" type="sibTrans" cxnId="{C0303124-A765-417E-BE0E-7C02AAC44086}">
      <dgm:prSet/>
      <dgm:spPr/>
      <dgm:t>
        <a:bodyPr/>
        <a:lstStyle/>
        <a:p>
          <a:endParaRPr lang="hu-HU"/>
        </a:p>
      </dgm:t>
    </dgm:pt>
    <dgm:pt modelId="{5185579A-02CC-4CAB-A1CE-7EBBFEE39046}">
      <dgm:prSet/>
      <dgm:spPr/>
      <dgm:t>
        <a:bodyPr/>
        <a:lstStyle/>
        <a:p>
          <a:pPr rtl="0"/>
          <a:r>
            <a:rPr lang="hu-HU" dirty="0"/>
            <a:t>magas fokú innováció</a:t>
          </a:r>
        </a:p>
      </dgm:t>
    </dgm:pt>
    <dgm:pt modelId="{D423E2BE-548C-4DC6-8788-7426538FD01F}" type="parTrans" cxnId="{899944DD-C239-43F0-AE24-ACD1ECFD818E}">
      <dgm:prSet/>
      <dgm:spPr/>
      <dgm:t>
        <a:bodyPr/>
        <a:lstStyle/>
        <a:p>
          <a:endParaRPr lang="hu-HU"/>
        </a:p>
      </dgm:t>
    </dgm:pt>
    <dgm:pt modelId="{1C1E7BC9-599E-4ED5-8279-AE7733A0DCEB}" type="sibTrans" cxnId="{899944DD-C239-43F0-AE24-ACD1ECFD818E}">
      <dgm:prSet/>
      <dgm:spPr/>
      <dgm:t>
        <a:bodyPr/>
        <a:lstStyle/>
        <a:p>
          <a:endParaRPr lang="hu-HU"/>
        </a:p>
      </dgm:t>
    </dgm:pt>
    <dgm:pt modelId="{82886BDB-E2FD-4EFD-AC43-D788A328BDBC}">
      <dgm:prSet/>
      <dgm:spPr/>
      <dgm:t>
        <a:bodyPr/>
        <a:lstStyle/>
        <a:p>
          <a:pPr rtl="0"/>
          <a:r>
            <a:rPr lang="hu-HU" dirty="0"/>
            <a:t>előre tekintő szabályozást igényel</a:t>
          </a:r>
        </a:p>
      </dgm:t>
    </dgm:pt>
    <dgm:pt modelId="{77BDB34B-8F57-4C25-93D0-26E0554C2D3F}" type="parTrans" cxnId="{2730200C-17E9-45D7-8376-435B1622DBF2}">
      <dgm:prSet/>
      <dgm:spPr/>
      <dgm:t>
        <a:bodyPr/>
        <a:lstStyle/>
        <a:p>
          <a:endParaRPr lang="hu-HU"/>
        </a:p>
      </dgm:t>
    </dgm:pt>
    <dgm:pt modelId="{D2BADE81-C208-4D0D-B711-37C37420210F}" type="sibTrans" cxnId="{2730200C-17E9-45D7-8376-435B1622DBF2}">
      <dgm:prSet/>
      <dgm:spPr/>
      <dgm:t>
        <a:bodyPr/>
        <a:lstStyle/>
        <a:p>
          <a:endParaRPr lang="hu-HU"/>
        </a:p>
      </dgm:t>
    </dgm:pt>
    <dgm:pt modelId="{55B5A2F7-56E5-4630-A3CC-89022E1DE814}">
      <dgm:prSet/>
      <dgm:spPr/>
      <dgm:t>
        <a:bodyPr/>
        <a:lstStyle/>
        <a:p>
          <a:pPr rtl="0"/>
          <a:r>
            <a:rPr lang="hu-HU" dirty="0"/>
            <a:t>közérdekű célok</a:t>
          </a:r>
        </a:p>
      </dgm:t>
    </dgm:pt>
    <dgm:pt modelId="{AF1E0862-41C1-4FC0-92E2-8FF79B860152}" type="parTrans" cxnId="{4FB6EE12-0F77-48B1-8989-D9E257FDA823}">
      <dgm:prSet/>
      <dgm:spPr/>
      <dgm:t>
        <a:bodyPr/>
        <a:lstStyle/>
        <a:p>
          <a:endParaRPr lang="hu-HU"/>
        </a:p>
      </dgm:t>
    </dgm:pt>
    <dgm:pt modelId="{1C0CD665-39A5-4AE5-9063-FE67F9C5F851}" type="sibTrans" cxnId="{4FB6EE12-0F77-48B1-8989-D9E257FDA823}">
      <dgm:prSet/>
      <dgm:spPr/>
      <dgm:t>
        <a:bodyPr/>
        <a:lstStyle/>
        <a:p>
          <a:endParaRPr lang="hu-HU"/>
        </a:p>
      </dgm:t>
    </dgm:pt>
    <dgm:pt modelId="{1B96BE61-E811-4B11-8F89-48872F12E76E}">
      <dgm:prSet/>
      <dgm:spPr/>
      <dgm:t>
        <a:bodyPr/>
        <a:lstStyle/>
        <a:p>
          <a:pPr rtl="0"/>
          <a:r>
            <a:rPr lang="hu-HU" dirty="0"/>
            <a:t>alapellátás biztosítása azonos áron mindenkinek</a:t>
          </a:r>
        </a:p>
      </dgm:t>
    </dgm:pt>
    <dgm:pt modelId="{5F57D27A-F84F-4216-A16B-11F153CCE1EB}" type="parTrans" cxnId="{4E086914-4E95-4B7D-900B-27805480F661}">
      <dgm:prSet/>
      <dgm:spPr/>
      <dgm:t>
        <a:bodyPr/>
        <a:lstStyle/>
        <a:p>
          <a:endParaRPr lang="hu-HU"/>
        </a:p>
      </dgm:t>
    </dgm:pt>
    <dgm:pt modelId="{1E4FECBD-97F9-4E08-97A7-59BCFE519C5E}" type="sibTrans" cxnId="{4E086914-4E95-4B7D-900B-27805480F661}">
      <dgm:prSet/>
      <dgm:spPr/>
      <dgm:t>
        <a:bodyPr/>
        <a:lstStyle/>
        <a:p>
          <a:endParaRPr lang="hu-HU"/>
        </a:p>
      </dgm:t>
    </dgm:pt>
    <dgm:pt modelId="{92CF6BE2-C432-46CF-B176-09835763BAD6}">
      <dgm:prSet/>
      <dgm:spPr/>
      <dgm:t>
        <a:bodyPr/>
        <a:lstStyle/>
        <a:p>
          <a:pPr rtl="0"/>
          <a:r>
            <a:rPr lang="hu-HU" dirty="0"/>
            <a:t>szűkös erőforrások, szűk keresztmetszetek</a:t>
          </a:r>
        </a:p>
      </dgm:t>
    </dgm:pt>
    <dgm:pt modelId="{801970CD-4459-4208-BBB2-5D837CF79698}" type="parTrans" cxnId="{020B1C27-0C93-488C-B0B6-8405FBE876CF}">
      <dgm:prSet/>
      <dgm:spPr/>
      <dgm:t>
        <a:bodyPr/>
        <a:lstStyle/>
        <a:p>
          <a:endParaRPr lang="hu-HU"/>
        </a:p>
      </dgm:t>
    </dgm:pt>
    <dgm:pt modelId="{44CD1522-2D94-4BC1-8D36-243269BB8C5E}" type="sibTrans" cxnId="{020B1C27-0C93-488C-B0B6-8405FBE876CF}">
      <dgm:prSet/>
      <dgm:spPr/>
      <dgm:t>
        <a:bodyPr/>
        <a:lstStyle/>
        <a:p>
          <a:endParaRPr lang="hu-HU"/>
        </a:p>
      </dgm:t>
    </dgm:pt>
    <dgm:pt modelId="{852E3074-4772-497D-B190-FD995C5D597F}">
      <dgm:prSet/>
      <dgm:spPr/>
      <dgm:t>
        <a:bodyPr/>
        <a:lstStyle/>
        <a:p>
          <a:pPr rtl="0"/>
          <a:r>
            <a:rPr lang="hu-HU" dirty="0"/>
            <a:t>frekvencia, azonosító</a:t>
          </a:r>
        </a:p>
      </dgm:t>
    </dgm:pt>
    <dgm:pt modelId="{0A124740-5E01-4E9D-9B73-9A4A66473BEC}" type="parTrans" cxnId="{49912CB8-7309-4061-9403-CC8511428C39}">
      <dgm:prSet/>
      <dgm:spPr/>
      <dgm:t>
        <a:bodyPr/>
        <a:lstStyle/>
        <a:p>
          <a:endParaRPr lang="hu-HU"/>
        </a:p>
      </dgm:t>
    </dgm:pt>
    <dgm:pt modelId="{58E94E62-92EC-4A9A-8205-C16021625310}" type="sibTrans" cxnId="{49912CB8-7309-4061-9403-CC8511428C39}">
      <dgm:prSet/>
      <dgm:spPr/>
      <dgm:t>
        <a:bodyPr/>
        <a:lstStyle/>
        <a:p>
          <a:endParaRPr lang="hu-HU"/>
        </a:p>
      </dgm:t>
    </dgm:pt>
    <dgm:pt modelId="{88709EC2-5323-49A0-8AAD-F112FFD689C1}">
      <dgm:prSet/>
      <dgm:spPr/>
      <dgm:t>
        <a:bodyPr/>
        <a:lstStyle/>
        <a:p>
          <a:pPr rtl="0"/>
          <a:r>
            <a:rPr lang="hu-HU" dirty="0"/>
            <a:t>nélkülözhetetlen eszközök:  a szolgáltatás előállításának alapvető inputja, amelynek duplikálása csak gazdaságtalanul tehető meg</a:t>
          </a:r>
        </a:p>
      </dgm:t>
    </dgm:pt>
    <dgm:pt modelId="{250F2C63-0872-461B-9CB3-116D8BF75C28}" type="parTrans" cxnId="{7B374086-B856-42AD-8129-9329F69AB8FD}">
      <dgm:prSet/>
      <dgm:spPr/>
      <dgm:t>
        <a:bodyPr/>
        <a:lstStyle/>
        <a:p>
          <a:endParaRPr lang="hu-HU"/>
        </a:p>
      </dgm:t>
    </dgm:pt>
    <dgm:pt modelId="{14C5EA7E-44E8-4211-B961-1E3428B4762D}" type="sibTrans" cxnId="{7B374086-B856-42AD-8129-9329F69AB8FD}">
      <dgm:prSet/>
      <dgm:spPr/>
      <dgm:t>
        <a:bodyPr/>
        <a:lstStyle/>
        <a:p>
          <a:endParaRPr lang="hu-HU"/>
        </a:p>
      </dgm:t>
    </dgm:pt>
    <dgm:pt modelId="{0C9534F3-25CD-4435-B93E-0DF68B56864B}" type="pres">
      <dgm:prSet presAssocID="{0983A9E6-34CD-4F43-90D0-1C3DD24DE6CC}" presName="linear" presStyleCnt="0">
        <dgm:presLayoutVars>
          <dgm:dir/>
          <dgm:animLvl val="lvl"/>
          <dgm:resizeHandles val="exact"/>
        </dgm:presLayoutVars>
      </dgm:prSet>
      <dgm:spPr/>
    </dgm:pt>
    <dgm:pt modelId="{CC7492A3-A678-4180-AF57-63BDD9AF67CE}" type="pres">
      <dgm:prSet presAssocID="{2152169B-BFF1-4946-86AC-593DA2518993}" presName="parentLin" presStyleCnt="0"/>
      <dgm:spPr/>
    </dgm:pt>
    <dgm:pt modelId="{44FFD01C-CC4A-40BC-B128-AAC1BB005F82}" type="pres">
      <dgm:prSet presAssocID="{2152169B-BFF1-4946-86AC-593DA2518993}" presName="parentLeftMargin" presStyleLbl="node1" presStyleIdx="0" presStyleCnt="4"/>
      <dgm:spPr/>
    </dgm:pt>
    <dgm:pt modelId="{5D87DBD8-59D7-4E58-8D82-7768F6EA9D28}" type="pres">
      <dgm:prSet presAssocID="{2152169B-BFF1-4946-86AC-593DA251899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0D2DA8F-2DC5-42F5-A2DD-ADD6936F5DA8}" type="pres">
      <dgm:prSet presAssocID="{2152169B-BFF1-4946-86AC-593DA2518993}" presName="negativeSpace" presStyleCnt="0"/>
      <dgm:spPr/>
    </dgm:pt>
    <dgm:pt modelId="{09946C56-FE2D-49A6-9C86-7D4F1D8D56F5}" type="pres">
      <dgm:prSet presAssocID="{2152169B-BFF1-4946-86AC-593DA2518993}" presName="childText" presStyleLbl="conFgAcc1" presStyleIdx="0" presStyleCnt="4">
        <dgm:presLayoutVars>
          <dgm:bulletEnabled val="1"/>
        </dgm:presLayoutVars>
      </dgm:prSet>
      <dgm:spPr/>
    </dgm:pt>
    <dgm:pt modelId="{839EA59D-0153-49A0-A8B2-C5EF7F81534F}" type="pres">
      <dgm:prSet presAssocID="{F2841B29-A9F3-45AB-A330-6ACB2FF963B0}" presName="spaceBetweenRectangles" presStyleCnt="0"/>
      <dgm:spPr/>
    </dgm:pt>
    <dgm:pt modelId="{2AE3E320-6CD1-46DC-A1B3-658FA3071850}" type="pres">
      <dgm:prSet presAssocID="{92CF6BE2-C432-46CF-B176-09835763BAD6}" presName="parentLin" presStyleCnt="0"/>
      <dgm:spPr/>
    </dgm:pt>
    <dgm:pt modelId="{73CD18B2-7A02-4F14-A86A-3086BB0C365D}" type="pres">
      <dgm:prSet presAssocID="{92CF6BE2-C432-46CF-B176-09835763BAD6}" presName="parentLeftMargin" presStyleLbl="node1" presStyleIdx="0" presStyleCnt="4"/>
      <dgm:spPr/>
    </dgm:pt>
    <dgm:pt modelId="{10643F8F-8D48-4E9C-961F-1E247AB27CAF}" type="pres">
      <dgm:prSet presAssocID="{92CF6BE2-C432-46CF-B176-09835763BAD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EBAE307-9ADC-4EED-AEA6-3C509DB3AA3C}" type="pres">
      <dgm:prSet presAssocID="{92CF6BE2-C432-46CF-B176-09835763BAD6}" presName="negativeSpace" presStyleCnt="0"/>
      <dgm:spPr/>
    </dgm:pt>
    <dgm:pt modelId="{A1BBEBB6-BE3E-4D3A-AEE1-99366F780C68}" type="pres">
      <dgm:prSet presAssocID="{92CF6BE2-C432-46CF-B176-09835763BAD6}" presName="childText" presStyleLbl="conFgAcc1" presStyleIdx="1" presStyleCnt="4">
        <dgm:presLayoutVars>
          <dgm:bulletEnabled val="1"/>
        </dgm:presLayoutVars>
      </dgm:prSet>
      <dgm:spPr/>
    </dgm:pt>
    <dgm:pt modelId="{3E6ED3AC-5D68-4FA9-B6C7-BBF65183833C}" type="pres">
      <dgm:prSet presAssocID="{44CD1522-2D94-4BC1-8D36-243269BB8C5E}" presName="spaceBetweenRectangles" presStyleCnt="0"/>
      <dgm:spPr/>
    </dgm:pt>
    <dgm:pt modelId="{A4441503-5284-4663-BD05-76C7ED28C7E8}" type="pres">
      <dgm:prSet presAssocID="{5185579A-02CC-4CAB-A1CE-7EBBFEE39046}" presName="parentLin" presStyleCnt="0"/>
      <dgm:spPr/>
    </dgm:pt>
    <dgm:pt modelId="{B96CAD57-85D5-46F2-A365-C8F61DEFB1EB}" type="pres">
      <dgm:prSet presAssocID="{5185579A-02CC-4CAB-A1CE-7EBBFEE39046}" presName="parentLeftMargin" presStyleLbl="node1" presStyleIdx="1" presStyleCnt="4"/>
      <dgm:spPr/>
    </dgm:pt>
    <dgm:pt modelId="{B44217B2-15D8-403D-8B3B-05DC42B6D8C5}" type="pres">
      <dgm:prSet presAssocID="{5185579A-02CC-4CAB-A1CE-7EBBFEE3904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E458EBB-F67B-4ED1-A4DA-CD92B482B9D9}" type="pres">
      <dgm:prSet presAssocID="{5185579A-02CC-4CAB-A1CE-7EBBFEE39046}" presName="negativeSpace" presStyleCnt="0"/>
      <dgm:spPr/>
    </dgm:pt>
    <dgm:pt modelId="{73555760-BBF5-408B-B768-3976FDD54638}" type="pres">
      <dgm:prSet presAssocID="{5185579A-02CC-4CAB-A1CE-7EBBFEE39046}" presName="childText" presStyleLbl="conFgAcc1" presStyleIdx="2" presStyleCnt="4">
        <dgm:presLayoutVars>
          <dgm:bulletEnabled val="1"/>
        </dgm:presLayoutVars>
      </dgm:prSet>
      <dgm:spPr/>
    </dgm:pt>
    <dgm:pt modelId="{AC668198-F168-41D1-8CF4-E9BC23167E36}" type="pres">
      <dgm:prSet presAssocID="{1C1E7BC9-599E-4ED5-8279-AE7733A0DCEB}" presName="spaceBetweenRectangles" presStyleCnt="0"/>
      <dgm:spPr/>
    </dgm:pt>
    <dgm:pt modelId="{71F767A7-A801-4311-BCCD-8F263D81FCC8}" type="pres">
      <dgm:prSet presAssocID="{55B5A2F7-56E5-4630-A3CC-89022E1DE814}" presName="parentLin" presStyleCnt="0"/>
      <dgm:spPr/>
    </dgm:pt>
    <dgm:pt modelId="{A443A146-823F-4E42-86B9-35BEEACD8FDB}" type="pres">
      <dgm:prSet presAssocID="{55B5A2F7-56E5-4630-A3CC-89022E1DE814}" presName="parentLeftMargin" presStyleLbl="node1" presStyleIdx="2" presStyleCnt="4"/>
      <dgm:spPr/>
    </dgm:pt>
    <dgm:pt modelId="{E873DC64-E78C-4413-AE2B-320C3705D22A}" type="pres">
      <dgm:prSet presAssocID="{55B5A2F7-56E5-4630-A3CC-89022E1DE81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80C7060-0F3E-4AC2-9E23-BD3CBCB53692}" type="pres">
      <dgm:prSet presAssocID="{55B5A2F7-56E5-4630-A3CC-89022E1DE814}" presName="negativeSpace" presStyleCnt="0"/>
      <dgm:spPr/>
    </dgm:pt>
    <dgm:pt modelId="{AAA74110-84C3-43C4-ACA7-9D4C21BB1915}" type="pres">
      <dgm:prSet presAssocID="{55B5A2F7-56E5-4630-A3CC-89022E1DE81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3326D03-D49E-4E25-A4EB-9BD4BDB5F706}" type="presOf" srcId="{A5411FCF-9CB8-4858-A742-E3CEBCF18F27}" destId="{09946C56-FE2D-49A6-9C86-7D4F1D8D56F5}" srcOrd="0" destOrd="1" presId="urn:microsoft.com/office/officeart/2005/8/layout/list1"/>
    <dgm:cxn modelId="{2730200C-17E9-45D7-8376-435B1622DBF2}" srcId="{5185579A-02CC-4CAB-A1CE-7EBBFEE39046}" destId="{82886BDB-E2FD-4EFD-AC43-D788A328BDBC}" srcOrd="0" destOrd="0" parTransId="{77BDB34B-8F57-4C25-93D0-26E0554C2D3F}" sibTransId="{D2BADE81-C208-4D0D-B711-37C37420210F}"/>
    <dgm:cxn modelId="{2DFCF30F-4705-451F-A80F-F813C8F78799}" type="presOf" srcId="{92CF6BE2-C432-46CF-B176-09835763BAD6}" destId="{73CD18B2-7A02-4F14-A86A-3086BB0C365D}" srcOrd="0" destOrd="0" presId="urn:microsoft.com/office/officeart/2005/8/layout/list1"/>
    <dgm:cxn modelId="{4FB6EE12-0F77-48B1-8989-D9E257FDA823}" srcId="{0983A9E6-34CD-4F43-90D0-1C3DD24DE6CC}" destId="{55B5A2F7-56E5-4630-A3CC-89022E1DE814}" srcOrd="3" destOrd="0" parTransId="{AF1E0862-41C1-4FC0-92E2-8FF79B860152}" sibTransId="{1C0CD665-39A5-4AE5-9063-FE67F9C5F851}"/>
    <dgm:cxn modelId="{4E086914-4E95-4B7D-900B-27805480F661}" srcId="{55B5A2F7-56E5-4630-A3CC-89022E1DE814}" destId="{1B96BE61-E811-4B11-8F89-48872F12E76E}" srcOrd="0" destOrd="0" parTransId="{5F57D27A-F84F-4216-A16B-11F153CCE1EB}" sibTransId="{1E4FECBD-97F9-4E08-97A7-59BCFE519C5E}"/>
    <dgm:cxn modelId="{BED1C717-E7AB-4EA6-AC1B-A2839845AFD7}" type="presOf" srcId="{1B96BE61-E811-4B11-8F89-48872F12E76E}" destId="{AAA74110-84C3-43C4-ACA7-9D4C21BB1915}" srcOrd="0" destOrd="0" presId="urn:microsoft.com/office/officeart/2005/8/layout/list1"/>
    <dgm:cxn modelId="{10083C1A-FE84-4457-800F-1A33925C612C}" type="presOf" srcId="{2152169B-BFF1-4946-86AC-593DA2518993}" destId="{44FFD01C-CC4A-40BC-B128-AAC1BB005F82}" srcOrd="0" destOrd="0" presId="urn:microsoft.com/office/officeart/2005/8/layout/list1"/>
    <dgm:cxn modelId="{C0303124-A765-417E-BE0E-7C02AAC44086}" srcId="{2152169B-BFF1-4946-86AC-593DA2518993}" destId="{A5411FCF-9CB8-4858-A742-E3CEBCF18F27}" srcOrd="1" destOrd="0" parTransId="{B4B6E700-C497-4B78-8769-5964C986853C}" sibTransId="{2E31297F-0BE7-4909-A53B-BA1658283DFB}"/>
    <dgm:cxn modelId="{020B1C27-0C93-488C-B0B6-8405FBE876CF}" srcId="{0983A9E6-34CD-4F43-90D0-1C3DD24DE6CC}" destId="{92CF6BE2-C432-46CF-B176-09835763BAD6}" srcOrd="1" destOrd="0" parTransId="{801970CD-4459-4208-BBB2-5D837CF79698}" sibTransId="{44CD1522-2D94-4BC1-8D36-243269BB8C5E}"/>
    <dgm:cxn modelId="{D7981935-2534-4BF7-A3B5-060EDB591FBB}" type="presOf" srcId="{55B5A2F7-56E5-4630-A3CC-89022E1DE814}" destId="{E873DC64-E78C-4413-AE2B-320C3705D22A}" srcOrd="1" destOrd="0" presId="urn:microsoft.com/office/officeart/2005/8/layout/list1"/>
    <dgm:cxn modelId="{EC683462-D445-4CCA-A7B8-841A9F1DD690}" type="presOf" srcId="{2152169B-BFF1-4946-86AC-593DA2518993}" destId="{5D87DBD8-59D7-4E58-8D82-7768F6EA9D28}" srcOrd="1" destOrd="0" presId="urn:microsoft.com/office/officeart/2005/8/layout/list1"/>
    <dgm:cxn modelId="{618FB675-06DE-408A-8385-CC5DBD035AF5}" type="presOf" srcId="{5185579A-02CC-4CAB-A1CE-7EBBFEE39046}" destId="{B44217B2-15D8-403D-8B3B-05DC42B6D8C5}" srcOrd="1" destOrd="0" presId="urn:microsoft.com/office/officeart/2005/8/layout/list1"/>
    <dgm:cxn modelId="{EE59FC56-1F9F-4869-979E-E73510DB4994}" type="presOf" srcId="{852E3074-4772-497D-B190-FD995C5D597F}" destId="{A1BBEBB6-BE3E-4D3A-AEE1-99366F780C68}" srcOrd="0" destOrd="0" presId="urn:microsoft.com/office/officeart/2005/8/layout/list1"/>
    <dgm:cxn modelId="{0AD7DB59-3F3A-4BB6-8E0C-25B80D7EFD42}" srcId="{2152169B-BFF1-4946-86AC-593DA2518993}" destId="{3CA91B01-DD8E-4C00-9F6D-05D573F128D2}" srcOrd="0" destOrd="0" parTransId="{C202D041-E103-4471-90DD-081BF61B81E2}" sibTransId="{BF0508E0-C922-4835-A4EF-CA5CF8C942A0}"/>
    <dgm:cxn modelId="{937E987E-61CF-437D-BDAC-645A33599E1B}" type="presOf" srcId="{88709EC2-5323-49A0-8AAD-F112FFD689C1}" destId="{A1BBEBB6-BE3E-4D3A-AEE1-99366F780C68}" srcOrd="0" destOrd="1" presId="urn:microsoft.com/office/officeart/2005/8/layout/list1"/>
    <dgm:cxn modelId="{7B374086-B856-42AD-8129-9329F69AB8FD}" srcId="{92CF6BE2-C432-46CF-B176-09835763BAD6}" destId="{88709EC2-5323-49A0-8AAD-F112FFD689C1}" srcOrd="1" destOrd="0" parTransId="{250F2C63-0872-461B-9CB3-116D8BF75C28}" sibTransId="{14C5EA7E-44E8-4211-B961-1E3428B4762D}"/>
    <dgm:cxn modelId="{578B459B-9F4E-4987-97A1-B2FFACBFD16C}" type="presOf" srcId="{55B5A2F7-56E5-4630-A3CC-89022E1DE814}" destId="{A443A146-823F-4E42-86B9-35BEEACD8FDB}" srcOrd="0" destOrd="0" presId="urn:microsoft.com/office/officeart/2005/8/layout/list1"/>
    <dgm:cxn modelId="{D293699E-6FAE-4749-88D3-B324B9B6D796}" type="presOf" srcId="{3CA91B01-DD8E-4C00-9F6D-05D573F128D2}" destId="{09946C56-FE2D-49A6-9C86-7D4F1D8D56F5}" srcOrd="0" destOrd="0" presId="urn:microsoft.com/office/officeart/2005/8/layout/list1"/>
    <dgm:cxn modelId="{848B66AC-F3EE-466A-A28E-937306FBD84D}" type="presOf" srcId="{82886BDB-E2FD-4EFD-AC43-D788A328BDBC}" destId="{73555760-BBF5-408B-B768-3976FDD54638}" srcOrd="0" destOrd="0" presId="urn:microsoft.com/office/officeart/2005/8/layout/list1"/>
    <dgm:cxn modelId="{49912CB8-7309-4061-9403-CC8511428C39}" srcId="{92CF6BE2-C432-46CF-B176-09835763BAD6}" destId="{852E3074-4772-497D-B190-FD995C5D597F}" srcOrd="0" destOrd="0" parTransId="{0A124740-5E01-4E9D-9B73-9A4A66473BEC}" sibTransId="{58E94E62-92EC-4A9A-8205-C16021625310}"/>
    <dgm:cxn modelId="{202B01D0-FF4B-47BA-B45F-12367D46DDBD}" srcId="{0983A9E6-34CD-4F43-90D0-1C3DD24DE6CC}" destId="{2152169B-BFF1-4946-86AC-593DA2518993}" srcOrd="0" destOrd="0" parTransId="{356C892A-46B3-45A5-A81F-BEB2F6B5C744}" sibTransId="{F2841B29-A9F3-45AB-A330-6ACB2FF963B0}"/>
    <dgm:cxn modelId="{899944DD-C239-43F0-AE24-ACD1ECFD818E}" srcId="{0983A9E6-34CD-4F43-90D0-1C3DD24DE6CC}" destId="{5185579A-02CC-4CAB-A1CE-7EBBFEE39046}" srcOrd="2" destOrd="0" parTransId="{D423E2BE-548C-4DC6-8788-7426538FD01F}" sibTransId="{1C1E7BC9-599E-4ED5-8279-AE7733A0DCEB}"/>
    <dgm:cxn modelId="{6727B0EC-BF0D-4D14-81FE-23978C65777C}" type="presOf" srcId="{0983A9E6-34CD-4F43-90D0-1C3DD24DE6CC}" destId="{0C9534F3-25CD-4435-B93E-0DF68B56864B}" srcOrd="0" destOrd="0" presId="urn:microsoft.com/office/officeart/2005/8/layout/list1"/>
    <dgm:cxn modelId="{D8B53CF4-8536-49C0-81FF-A24FB5E62E90}" type="presOf" srcId="{5185579A-02CC-4CAB-A1CE-7EBBFEE39046}" destId="{B96CAD57-85D5-46F2-A365-C8F61DEFB1EB}" srcOrd="0" destOrd="0" presId="urn:microsoft.com/office/officeart/2005/8/layout/list1"/>
    <dgm:cxn modelId="{56948CF9-2125-40BD-BCB0-FC643E4945BE}" type="presOf" srcId="{92CF6BE2-C432-46CF-B176-09835763BAD6}" destId="{10643F8F-8D48-4E9C-961F-1E247AB27CAF}" srcOrd="1" destOrd="0" presId="urn:microsoft.com/office/officeart/2005/8/layout/list1"/>
    <dgm:cxn modelId="{DE5FF159-AC4D-462D-A203-7CB1C6C1DA47}" type="presParOf" srcId="{0C9534F3-25CD-4435-B93E-0DF68B56864B}" destId="{CC7492A3-A678-4180-AF57-63BDD9AF67CE}" srcOrd="0" destOrd="0" presId="urn:microsoft.com/office/officeart/2005/8/layout/list1"/>
    <dgm:cxn modelId="{1F309339-A56A-462E-A8BB-2649954F843C}" type="presParOf" srcId="{CC7492A3-A678-4180-AF57-63BDD9AF67CE}" destId="{44FFD01C-CC4A-40BC-B128-AAC1BB005F82}" srcOrd="0" destOrd="0" presId="urn:microsoft.com/office/officeart/2005/8/layout/list1"/>
    <dgm:cxn modelId="{309F2EAE-AB5A-49BF-8905-1C3250021E12}" type="presParOf" srcId="{CC7492A3-A678-4180-AF57-63BDD9AF67CE}" destId="{5D87DBD8-59D7-4E58-8D82-7768F6EA9D28}" srcOrd="1" destOrd="0" presId="urn:microsoft.com/office/officeart/2005/8/layout/list1"/>
    <dgm:cxn modelId="{45D4608F-64DC-46BF-9EF5-865778519AAB}" type="presParOf" srcId="{0C9534F3-25CD-4435-B93E-0DF68B56864B}" destId="{30D2DA8F-2DC5-42F5-A2DD-ADD6936F5DA8}" srcOrd="1" destOrd="0" presId="urn:microsoft.com/office/officeart/2005/8/layout/list1"/>
    <dgm:cxn modelId="{C0204A3E-4B30-47E0-85A3-AFA5F1E2A8B0}" type="presParOf" srcId="{0C9534F3-25CD-4435-B93E-0DF68B56864B}" destId="{09946C56-FE2D-49A6-9C86-7D4F1D8D56F5}" srcOrd="2" destOrd="0" presId="urn:microsoft.com/office/officeart/2005/8/layout/list1"/>
    <dgm:cxn modelId="{0B85406E-D06A-4C5D-9D33-EA3DC4937EE1}" type="presParOf" srcId="{0C9534F3-25CD-4435-B93E-0DF68B56864B}" destId="{839EA59D-0153-49A0-A8B2-C5EF7F81534F}" srcOrd="3" destOrd="0" presId="urn:microsoft.com/office/officeart/2005/8/layout/list1"/>
    <dgm:cxn modelId="{9E08884D-1B1E-4237-A64B-01FE00017C89}" type="presParOf" srcId="{0C9534F3-25CD-4435-B93E-0DF68B56864B}" destId="{2AE3E320-6CD1-46DC-A1B3-658FA3071850}" srcOrd="4" destOrd="0" presId="urn:microsoft.com/office/officeart/2005/8/layout/list1"/>
    <dgm:cxn modelId="{260934C8-372B-4304-A316-7D182709D636}" type="presParOf" srcId="{2AE3E320-6CD1-46DC-A1B3-658FA3071850}" destId="{73CD18B2-7A02-4F14-A86A-3086BB0C365D}" srcOrd="0" destOrd="0" presId="urn:microsoft.com/office/officeart/2005/8/layout/list1"/>
    <dgm:cxn modelId="{CA60B698-53FC-44AD-A3B3-F9500BD05FA8}" type="presParOf" srcId="{2AE3E320-6CD1-46DC-A1B3-658FA3071850}" destId="{10643F8F-8D48-4E9C-961F-1E247AB27CAF}" srcOrd="1" destOrd="0" presId="urn:microsoft.com/office/officeart/2005/8/layout/list1"/>
    <dgm:cxn modelId="{55C83EE5-B70A-4133-956B-E8BE1D54165D}" type="presParOf" srcId="{0C9534F3-25CD-4435-B93E-0DF68B56864B}" destId="{7EBAE307-9ADC-4EED-AEA6-3C509DB3AA3C}" srcOrd="5" destOrd="0" presId="urn:microsoft.com/office/officeart/2005/8/layout/list1"/>
    <dgm:cxn modelId="{6A3B6B47-96EA-40DE-869F-51B16695F594}" type="presParOf" srcId="{0C9534F3-25CD-4435-B93E-0DF68B56864B}" destId="{A1BBEBB6-BE3E-4D3A-AEE1-99366F780C68}" srcOrd="6" destOrd="0" presId="urn:microsoft.com/office/officeart/2005/8/layout/list1"/>
    <dgm:cxn modelId="{606AD234-75BD-49C3-AD49-2A6579A6D120}" type="presParOf" srcId="{0C9534F3-25CD-4435-B93E-0DF68B56864B}" destId="{3E6ED3AC-5D68-4FA9-B6C7-BBF65183833C}" srcOrd="7" destOrd="0" presId="urn:microsoft.com/office/officeart/2005/8/layout/list1"/>
    <dgm:cxn modelId="{8938E425-9613-44E3-891F-6B194EB7F24D}" type="presParOf" srcId="{0C9534F3-25CD-4435-B93E-0DF68B56864B}" destId="{A4441503-5284-4663-BD05-76C7ED28C7E8}" srcOrd="8" destOrd="0" presId="urn:microsoft.com/office/officeart/2005/8/layout/list1"/>
    <dgm:cxn modelId="{0D96A07D-7E53-4E9B-8495-26F5DC7557D0}" type="presParOf" srcId="{A4441503-5284-4663-BD05-76C7ED28C7E8}" destId="{B96CAD57-85D5-46F2-A365-C8F61DEFB1EB}" srcOrd="0" destOrd="0" presId="urn:microsoft.com/office/officeart/2005/8/layout/list1"/>
    <dgm:cxn modelId="{459F7AF8-A295-491C-A8A8-EEE5AD8D4E35}" type="presParOf" srcId="{A4441503-5284-4663-BD05-76C7ED28C7E8}" destId="{B44217B2-15D8-403D-8B3B-05DC42B6D8C5}" srcOrd="1" destOrd="0" presId="urn:microsoft.com/office/officeart/2005/8/layout/list1"/>
    <dgm:cxn modelId="{53930C04-4877-4CF8-96BF-D12024AA76FE}" type="presParOf" srcId="{0C9534F3-25CD-4435-B93E-0DF68B56864B}" destId="{5E458EBB-F67B-4ED1-A4DA-CD92B482B9D9}" srcOrd="9" destOrd="0" presId="urn:microsoft.com/office/officeart/2005/8/layout/list1"/>
    <dgm:cxn modelId="{B7F01B52-1A87-4D83-8919-8209CEAE6E26}" type="presParOf" srcId="{0C9534F3-25CD-4435-B93E-0DF68B56864B}" destId="{73555760-BBF5-408B-B768-3976FDD54638}" srcOrd="10" destOrd="0" presId="urn:microsoft.com/office/officeart/2005/8/layout/list1"/>
    <dgm:cxn modelId="{A2EE4DAA-E583-4084-8B69-245F1A00DB45}" type="presParOf" srcId="{0C9534F3-25CD-4435-B93E-0DF68B56864B}" destId="{AC668198-F168-41D1-8CF4-E9BC23167E36}" srcOrd="11" destOrd="0" presId="urn:microsoft.com/office/officeart/2005/8/layout/list1"/>
    <dgm:cxn modelId="{6BBC05DE-9C00-40AE-BAF7-8E602C2B9DA3}" type="presParOf" srcId="{0C9534F3-25CD-4435-B93E-0DF68B56864B}" destId="{71F767A7-A801-4311-BCCD-8F263D81FCC8}" srcOrd="12" destOrd="0" presId="urn:microsoft.com/office/officeart/2005/8/layout/list1"/>
    <dgm:cxn modelId="{6F577D31-4FDF-4A8E-A545-7C79ADC134EB}" type="presParOf" srcId="{71F767A7-A801-4311-BCCD-8F263D81FCC8}" destId="{A443A146-823F-4E42-86B9-35BEEACD8FDB}" srcOrd="0" destOrd="0" presId="urn:microsoft.com/office/officeart/2005/8/layout/list1"/>
    <dgm:cxn modelId="{4973BC49-CA38-4209-91DB-C7BB1233637E}" type="presParOf" srcId="{71F767A7-A801-4311-BCCD-8F263D81FCC8}" destId="{E873DC64-E78C-4413-AE2B-320C3705D22A}" srcOrd="1" destOrd="0" presId="urn:microsoft.com/office/officeart/2005/8/layout/list1"/>
    <dgm:cxn modelId="{E21129B9-05FA-4E31-BCB0-3A50BC5C7C39}" type="presParOf" srcId="{0C9534F3-25CD-4435-B93E-0DF68B56864B}" destId="{480C7060-0F3E-4AC2-9E23-BD3CBCB53692}" srcOrd="13" destOrd="0" presId="urn:microsoft.com/office/officeart/2005/8/layout/list1"/>
    <dgm:cxn modelId="{1EEC617F-5B6C-44A1-95AB-22DEC1A1C53D}" type="presParOf" srcId="{0C9534F3-25CD-4435-B93E-0DF68B56864B}" destId="{AAA74110-84C3-43C4-ACA7-9D4C21BB191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5006564-2539-41FC-8D50-D06C306017D6}" type="doc">
      <dgm:prSet loTypeId="urn:microsoft.com/office/officeart/2005/8/layout/hProcess11" loCatId="process" qsTypeId="urn:microsoft.com/office/officeart/2005/8/quickstyle/simple1" qsCatId="simple" csTypeId="urn:microsoft.com/office/officeart/2005/8/colors/accent4_1" csCatId="accent4" phldr="1"/>
      <dgm:spPr/>
    </dgm:pt>
    <dgm:pt modelId="{3D3F018F-FABF-4F08-8F6F-FE39A285BDE2}">
      <dgm:prSet phldrT="[Szöveg]"/>
      <dgm:spPr/>
      <dgm:t>
        <a:bodyPr/>
        <a:lstStyle/>
        <a:p>
          <a:r>
            <a:rPr lang="hu-HU" dirty="0"/>
            <a:t>-1990: Magyar Posta, a távbeszélő fővonalak száma az európai átlag 25%-a</a:t>
          </a:r>
        </a:p>
      </dgm:t>
    </dgm:pt>
    <dgm:pt modelId="{9E3FE4A0-19B2-4CE6-9714-A15A58B474F9}" type="parTrans" cxnId="{57C4DC98-1448-40DD-8ED3-1F73B1509C1C}">
      <dgm:prSet/>
      <dgm:spPr/>
      <dgm:t>
        <a:bodyPr/>
        <a:lstStyle/>
        <a:p>
          <a:endParaRPr lang="hu-HU"/>
        </a:p>
      </dgm:t>
    </dgm:pt>
    <dgm:pt modelId="{8AC32D57-D57D-4FB3-AB40-8AA7119D7D43}" type="sibTrans" cxnId="{57C4DC98-1448-40DD-8ED3-1F73B1509C1C}">
      <dgm:prSet/>
      <dgm:spPr/>
      <dgm:t>
        <a:bodyPr/>
        <a:lstStyle/>
        <a:p>
          <a:endParaRPr lang="hu-HU"/>
        </a:p>
      </dgm:t>
    </dgm:pt>
    <dgm:pt modelId="{43574085-099C-4D22-B87C-AAA3AD487CBA}">
      <dgm:prSet phldrT="[Szöveg]"/>
      <dgm:spPr/>
      <dgm:t>
        <a:bodyPr/>
        <a:lstStyle/>
        <a:p>
          <a:r>
            <a:rPr lang="hu-HU" dirty="0"/>
            <a:t>1992. évi LXXXII törvény a távközlésről; Matáv privatizációja; koncessziós rendszer </a:t>
          </a:r>
        </a:p>
      </dgm:t>
    </dgm:pt>
    <dgm:pt modelId="{4DC6CB97-3393-4F0E-BF2D-4A5BED5533F1}" type="parTrans" cxnId="{01E53447-E80B-4BD7-A9A8-4133C02023C1}">
      <dgm:prSet/>
      <dgm:spPr/>
      <dgm:t>
        <a:bodyPr/>
        <a:lstStyle/>
        <a:p>
          <a:endParaRPr lang="hu-HU"/>
        </a:p>
      </dgm:t>
    </dgm:pt>
    <dgm:pt modelId="{03A093B3-9416-4C05-9B9C-5193E79E547F}" type="sibTrans" cxnId="{01E53447-E80B-4BD7-A9A8-4133C02023C1}">
      <dgm:prSet/>
      <dgm:spPr/>
      <dgm:t>
        <a:bodyPr/>
        <a:lstStyle/>
        <a:p>
          <a:endParaRPr lang="hu-HU"/>
        </a:p>
      </dgm:t>
    </dgm:pt>
    <dgm:pt modelId="{EE151C65-0503-4B55-8BC5-89A1F2DEBD9A}">
      <dgm:prSet phldrT="[Szöveg]"/>
      <dgm:spPr/>
      <dgm:t>
        <a:bodyPr/>
        <a:lstStyle/>
        <a:p>
          <a:r>
            <a:rPr lang="hu-HU" dirty="0"/>
            <a:t>2001. évi XL. törvény a hírközlés egységes szabályozásáról; a távközlési liberalizáció kezdete</a:t>
          </a:r>
        </a:p>
      </dgm:t>
    </dgm:pt>
    <dgm:pt modelId="{C07D70E5-378A-4394-8A09-5842AC5968DA}" type="parTrans" cxnId="{3C8E517A-5C3F-4FB8-B208-8A5D07BC5CA3}">
      <dgm:prSet/>
      <dgm:spPr/>
      <dgm:t>
        <a:bodyPr/>
        <a:lstStyle/>
        <a:p>
          <a:endParaRPr lang="hu-HU"/>
        </a:p>
      </dgm:t>
    </dgm:pt>
    <dgm:pt modelId="{753248BD-12BE-4A18-A8E1-4DA7F0542696}" type="sibTrans" cxnId="{3C8E517A-5C3F-4FB8-B208-8A5D07BC5CA3}">
      <dgm:prSet/>
      <dgm:spPr/>
      <dgm:t>
        <a:bodyPr/>
        <a:lstStyle/>
        <a:p>
          <a:endParaRPr lang="hu-HU"/>
        </a:p>
      </dgm:t>
    </dgm:pt>
    <dgm:pt modelId="{6B11775F-2F1F-46F8-BD74-A0F652652B55}">
      <dgm:prSet phldrT="[Szöveg]"/>
      <dgm:spPr/>
      <dgm:t>
        <a:bodyPr/>
        <a:lstStyle/>
        <a:p>
          <a:r>
            <a:rPr lang="hu-HU" dirty="0"/>
            <a:t>Az elektronikus hírközlésről szóló 2003. évi C. törvény; az „Új Szabályozási Keret” implementációja; sikeres liberalizáció; </a:t>
          </a:r>
        </a:p>
      </dgm:t>
    </dgm:pt>
    <dgm:pt modelId="{03C324E1-4EEE-4C67-9C8F-1D9B00DBF851}" type="parTrans" cxnId="{B58DCE07-D043-419F-AA23-094747C8BDC0}">
      <dgm:prSet/>
      <dgm:spPr/>
      <dgm:t>
        <a:bodyPr/>
        <a:lstStyle/>
        <a:p>
          <a:endParaRPr lang="hu-HU"/>
        </a:p>
      </dgm:t>
    </dgm:pt>
    <dgm:pt modelId="{F8CA9004-4380-411D-B036-F20A2F1BBB97}" type="sibTrans" cxnId="{B58DCE07-D043-419F-AA23-094747C8BDC0}">
      <dgm:prSet/>
      <dgm:spPr/>
      <dgm:t>
        <a:bodyPr/>
        <a:lstStyle/>
        <a:p>
          <a:endParaRPr lang="hu-HU"/>
        </a:p>
      </dgm:t>
    </dgm:pt>
    <dgm:pt modelId="{697E78CE-DC0F-4D4C-91D0-5DD4E45ACA77}">
      <dgm:prSet phldrT="[Szöveg]"/>
      <dgm:spPr/>
      <dgm:t>
        <a:bodyPr/>
        <a:lstStyle/>
        <a:p>
          <a:r>
            <a:rPr lang="hu-HU" dirty="0"/>
            <a:t>2010: Nemzeti Média- és Hírközlési Hatóság</a:t>
          </a:r>
        </a:p>
      </dgm:t>
    </dgm:pt>
    <dgm:pt modelId="{2FBED4F0-61F3-49B7-A863-8A9F59C7DDCA}" type="parTrans" cxnId="{CBC3459D-8E42-457B-8DD3-B16DCBE5B7D1}">
      <dgm:prSet/>
      <dgm:spPr/>
      <dgm:t>
        <a:bodyPr/>
        <a:lstStyle/>
        <a:p>
          <a:endParaRPr lang="hu-HU"/>
        </a:p>
      </dgm:t>
    </dgm:pt>
    <dgm:pt modelId="{6D48CF1E-CE00-4738-9807-69B8D2ACA406}" type="sibTrans" cxnId="{CBC3459D-8E42-457B-8DD3-B16DCBE5B7D1}">
      <dgm:prSet/>
      <dgm:spPr/>
      <dgm:t>
        <a:bodyPr/>
        <a:lstStyle/>
        <a:p>
          <a:endParaRPr lang="hu-HU"/>
        </a:p>
      </dgm:t>
    </dgm:pt>
    <dgm:pt modelId="{DE2EFB2E-8EFE-4132-9BDE-3B94DD8F1EBA}">
      <dgm:prSet phldrT="[Szöveg]"/>
      <dgm:spPr/>
      <dgm:t>
        <a:bodyPr/>
        <a:lstStyle/>
        <a:p>
          <a:r>
            <a:rPr lang="hu-HU" dirty="0"/>
            <a:t>2011: </a:t>
          </a:r>
          <a:r>
            <a:rPr lang="hu-HU" dirty="0" err="1"/>
            <a:t>Eht</a:t>
          </a:r>
          <a:r>
            <a:rPr lang="hu-HU" dirty="0"/>
            <a:t>-módosítás, jogharmonizáció</a:t>
          </a:r>
        </a:p>
      </dgm:t>
    </dgm:pt>
    <dgm:pt modelId="{07FD67E2-BE91-4C13-8EC7-DA7196C31036}" type="parTrans" cxnId="{D3D1F0A6-13C9-4E6D-8B41-BE7EA291C3DF}">
      <dgm:prSet/>
      <dgm:spPr/>
      <dgm:t>
        <a:bodyPr/>
        <a:lstStyle/>
        <a:p>
          <a:endParaRPr lang="hu-HU"/>
        </a:p>
      </dgm:t>
    </dgm:pt>
    <dgm:pt modelId="{70273EC4-F990-4A6C-B283-4BB77E9EC08D}" type="sibTrans" cxnId="{D3D1F0A6-13C9-4E6D-8B41-BE7EA291C3DF}">
      <dgm:prSet/>
      <dgm:spPr/>
      <dgm:t>
        <a:bodyPr/>
        <a:lstStyle/>
        <a:p>
          <a:endParaRPr lang="hu-HU"/>
        </a:p>
      </dgm:t>
    </dgm:pt>
    <dgm:pt modelId="{50B9DA2D-CE70-4B4E-851F-1DF96A469389}" type="pres">
      <dgm:prSet presAssocID="{25006564-2539-41FC-8D50-D06C306017D6}" presName="Name0" presStyleCnt="0">
        <dgm:presLayoutVars>
          <dgm:dir/>
          <dgm:resizeHandles val="exact"/>
        </dgm:presLayoutVars>
      </dgm:prSet>
      <dgm:spPr/>
    </dgm:pt>
    <dgm:pt modelId="{3E7502F6-0D58-4274-9EE2-E39878B56E1A}" type="pres">
      <dgm:prSet presAssocID="{25006564-2539-41FC-8D50-D06C306017D6}" presName="arrow" presStyleLbl="bgShp" presStyleIdx="0" presStyleCnt="1"/>
      <dgm:spPr>
        <a:solidFill>
          <a:srgbClr val="92D050"/>
        </a:solidFill>
      </dgm:spPr>
    </dgm:pt>
    <dgm:pt modelId="{A8F05F0D-9952-44D3-BF0D-D71D1DD54F38}" type="pres">
      <dgm:prSet presAssocID="{25006564-2539-41FC-8D50-D06C306017D6}" presName="points" presStyleCnt="0"/>
      <dgm:spPr/>
    </dgm:pt>
    <dgm:pt modelId="{36FA9EB7-4F7A-4F26-9890-B76909AD3B72}" type="pres">
      <dgm:prSet presAssocID="{3D3F018F-FABF-4F08-8F6F-FE39A285BDE2}" presName="compositeA" presStyleCnt="0"/>
      <dgm:spPr/>
    </dgm:pt>
    <dgm:pt modelId="{A91EF93D-CD49-4F55-9811-DC3CE5B30D31}" type="pres">
      <dgm:prSet presAssocID="{3D3F018F-FABF-4F08-8F6F-FE39A285BDE2}" presName="textA" presStyleLbl="revTx" presStyleIdx="0" presStyleCnt="6">
        <dgm:presLayoutVars>
          <dgm:bulletEnabled val="1"/>
        </dgm:presLayoutVars>
      </dgm:prSet>
      <dgm:spPr/>
    </dgm:pt>
    <dgm:pt modelId="{C18A4449-B89D-4F91-AFC8-2E622CD391B5}" type="pres">
      <dgm:prSet presAssocID="{3D3F018F-FABF-4F08-8F6F-FE39A285BDE2}" presName="circleA" presStyleLbl="node1" presStyleIdx="0" presStyleCnt="6" custLinFactNeighborX="3850"/>
      <dgm:spPr/>
    </dgm:pt>
    <dgm:pt modelId="{91EA7E04-CA1A-40E5-8B1E-79A9E6018FC3}" type="pres">
      <dgm:prSet presAssocID="{3D3F018F-FABF-4F08-8F6F-FE39A285BDE2}" presName="spaceA" presStyleCnt="0"/>
      <dgm:spPr/>
    </dgm:pt>
    <dgm:pt modelId="{09AF6707-A0EF-4C20-90D0-7D0D6BA49126}" type="pres">
      <dgm:prSet presAssocID="{8AC32D57-D57D-4FB3-AB40-8AA7119D7D43}" presName="space" presStyleCnt="0"/>
      <dgm:spPr/>
    </dgm:pt>
    <dgm:pt modelId="{45A632B1-EDB3-4913-9205-B321E9DCA532}" type="pres">
      <dgm:prSet presAssocID="{43574085-099C-4D22-B87C-AAA3AD487CBA}" presName="compositeB" presStyleCnt="0"/>
      <dgm:spPr/>
    </dgm:pt>
    <dgm:pt modelId="{1FB1B815-C724-442B-A43B-6A8E32FE7E52}" type="pres">
      <dgm:prSet presAssocID="{43574085-099C-4D22-B87C-AAA3AD487CBA}" presName="textB" presStyleLbl="revTx" presStyleIdx="1" presStyleCnt="6">
        <dgm:presLayoutVars>
          <dgm:bulletEnabled val="1"/>
        </dgm:presLayoutVars>
      </dgm:prSet>
      <dgm:spPr/>
    </dgm:pt>
    <dgm:pt modelId="{9B35A7BA-4916-492F-951D-1AE65B8EAF74}" type="pres">
      <dgm:prSet presAssocID="{43574085-099C-4D22-B87C-AAA3AD487CBA}" presName="circleB" presStyleLbl="node1" presStyleIdx="1" presStyleCnt="6"/>
      <dgm:spPr/>
    </dgm:pt>
    <dgm:pt modelId="{FCD5932D-8CDB-47FE-838B-EF1105FC53EE}" type="pres">
      <dgm:prSet presAssocID="{43574085-099C-4D22-B87C-AAA3AD487CBA}" presName="spaceB" presStyleCnt="0"/>
      <dgm:spPr/>
    </dgm:pt>
    <dgm:pt modelId="{4AA36E00-55FA-49CD-9B0E-08EAAE572718}" type="pres">
      <dgm:prSet presAssocID="{03A093B3-9416-4C05-9B9C-5193E79E547F}" presName="space" presStyleCnt="0"/>
      <dgm:spPr/>
    </dgm:pt>
    <dgm:pt modelId="{666269B4-55B7-4525-9D5B-0EA8E970EAA6}" type="pres">
      <dgm:prSet presAssocID="{EE151C65-0503-4B55-8BC5-89A1F2DEBD9A}" presName="compositeA" presStyleCnt="0"/>
      <dgm:spPr/>
    </dgm:pt>
    <dgm:pt modelId="{512C8A62-4D66-4BFD-A1DD-7303E29BCE3C}" type="pres">
      <dgm:prSet presAssocID="{EE151C65-0503-4B55-8BC5-89A1F2DEBD9A}" presName="textA" presStyleLbl="revTx" presStyleIdx="2" presStyleCnt="6">
        <dgm:presLayoutVars>
          <dgm:bulletEnabled val="1"/>
        </dgm:presLayoutVars>
      </dgm:prSet>
      <dgm:spPr/>
    </dgm:pt>
    <dgm:pt modelId="{44A67809-268E-4C8B-89F2-461A2A34DC67}" type="pres">
      <dgm:prSet presAssocID="{EE151C65-0503-4B55-8BC5-89A1F2DEBD9A}" presName="circleA" presStyleLbl="node1" presStyleIdx="2" presStyleCnt="6"/>
      <dgm:spPr/>
    </dgm:pt>
    <dgm:pt modelId="{41BA8FFB-86DF-47C7-AF45-24D8F2BB5A1B}" type="pres">
      <dgm:prSet presAssocID="{EE151C65-0503-4B55-8BC5-89A1F2DEBD9A}" presName="spaceA" presStyleCnt="0"/>
      <dgm:spPr/>
    </dgm:pt>
    <dgm:pt modelId="{BED3D4F5-ED48-4CE0-829F-0B614ED6BA12}" type="pres">
      <dgm:prSet presAssocID="{753248BD-12BE-4A18-A8E1-4DA7F0542696}" presName="space" presStyleCnt="0"/>
      <dgm:spPr/>
    </dgm:pt>
    <dgm:pt modelId="{B71C6C76-CC8A-41AB-B69B-F1FDC2E50154}" type="pres">
      <dgm:prSet presAssocID="{6B11775F-2F1F-46F8-BD74-A0F652652B55}" presName="compositeB" presStyleCnt="0"/>
      <dgm:spPr/>
    </dgm:pt>
    <dgm:pt modelId="{1EADCA7E-B35D-42CD-8C7A-51F6AA99101E}" type="pres">
      <dgm:prSet presAssocID="{6B11775F-2F1F-46F8-BD74-A0F652652B55}" presName="textB" presStyleLbl="revTx" presStyleIdx="3" presStyleCnt="6">
        <dgm:presLayoutVars>
          <dgm:bulletEnabled val="1"/>
        </dgm:presLayoutVars>
      </dgm:prSet>
      <dgm:spPr/>
    </dgm:pt>
    <dgm:pt modelId="{E8788B0E-BBF3-47B7-B483-6D0E51D00C23}" type="pres">
      <dgm:prSet presAssocID="{6B11775F-2F1F-46F8-BD74-A0F652652B55}" presName="circleB" presStyleLbl="node1" presStyleIdx="3" presStyleCnt="6"/>
      <dgm:spPr/>
    </dgm:pt>
    <dgm:pt modelId="{058F7BC0-2527-4B4E-8E40-95615923E826}" type="pres">
      <dgm:prSet presAssocID="{6B11775F-2F1F-46F8-BD74-A0F652652B55}" presName="spaceB" presStyleCnt="0"/>
      <dgm:spPr/>
    </dgm:pt>
    <dgm:pt modelId="{F0DA92D7-458C-4172-B400-3678F596DAD4}" type="pres">
      <dgm:prSet presAssocID="{F8CA9004-4380-411D-B036-F20A2F1BBB97}" presName="space" presStyleCnt="0"/>
      <dgm:spPr/>
    </dgm:pt>
    <dgm:pt modelId="{555E9011-BE46-4135-8ABD-052524476B5F}" type="pres">
      <dgm:prSet presAssocID="{697E78CE-DC0F-4D4C-91D0-5DD4E45ACA77}" presName="compositeA" presStyleCnt="0"/>
      <dgm:spPr/>
    </dgm:pt>
    <dgm:pt modelId="{DEBAEE49-195B-4451-A748-30B2A359EEDE}" type="pres">
      <dgm:prSet presAssocID="{697E78CE-DC0F-4D4C-91D0-5DD4E45ACA77}" presName="textA" presStyleLbl="revTx" presStyleIdx="4" presStyleCnt="6">
        <dgm:presLayoutVars>
          <dgm:bulletEnabled val="1"/>
        </dgm:presLayoutVars>
      </dgm:prSet>
      <dgm:spPr/>
    </dgm:pt>
    <dgm:pt modelId="{762AE488-7D32-48C5-99D0-C1EF0882D0BD}" type="pres">
      <dgm:prSet presAssocID="{697E78CE-DC0F-4D4C-91D0-5DD4E45ACA77}" presName="circleA" presStyleLbl="node1" presStyleIdx="4" presStyleCnt="6"/>
      <dgm:spPr/>
    </dgm:pt>
    <dgm:pt modelId="{73E09F27-2886-40AB-AF60-17F1885E8285}" type="pres">
      <dgm:prSet presAssocID="{697E78CE-DC0F-4D4C-91D0-5DD4E45ACA77}" presName="spaceA" presStyleCnt="0"/>
      <dgm:spPr/>
    </dgm:pt>
    <dgm:pt modelId="{0D3AEA42-B678-40EF-BEB9-7310E17AE53D}" type="pres">
      <dgm:prSet presAssocID="{6D48CF1E-CE00-4738-9807-69B8D2ACA406}" presName="space" presStyleCnt="0"/>
      <dgm:spPr/>
    </dgm:pt>
    <dgm:pt modelId="{F3185F5F-8A5A-459B-B832-36D2EA256821}" type="pres">
      <dgm:prSet presAssocID="{DE2EFB2E-8EFE-4132-9BDE-3B94DD8F1EBA}" presName="compositeB" presStyleCnt="0"/>
      <dgm:spPr/>
    </dgm:pt>
    <dgm:pt modelId="{9A461D70-EC90-414E-8030-BE87FCEFB5E2}" type="pres">
      <dgm:prSet presAssocID="{DE2EFB2E-8EFE-4132-9BDE-3B94DD8F1EBA}" presName="textB" presStyleLbl="revTx" presStyleIdx="5" presStyleCnt="6" custLinFactNeighborX="-35376" custLinFactNeighborY="1590">
        <dgm:presLayoutVars>
          <dgm:bulletEnabled val="1"/>
        </dgm:presLayoutVars>
      </dgm:prSet>
      <dgm:spPr/>
    </dgm:pt>
    <dgm:pt modelId="{643FD1AE-F6CB-494A-A43C-0E3D6511C06A}" type="pres">
      <dgm:prSet presAssocID="{DE2EFB2E-8EFE-4132-9BDE-3B94DD8F1EBA}" presName="circleB" presStyleLbl="node1" presStyleIdx="5" presStyleCnt="6" custLinFactX="-7351" custLinFactNeighborX="-100000" custLinFactNeighborY="-1139"/>
      <dgm:spPr/>
    </dgm:pt>
    <dgm:pt modelId="{9A77DED9-4AE4-4238-948E-9EF172FF3CED}" type="pres">
      <dgm:prSet presAssocID="{DE2EFB2E-8EFE-4132-9BDE-3B94DD8F1EBA}" presName="spaceB" presStyleCnt="0"/>
      <dgm:spPr/>
    </dgm:pt>
  </dgm:ptLst>
  <dgm:cxnLst>
    <dgm:cxn modelId="{B58DCE07-D043-419F-AA23-094747C8BDC0}" srcId="{25006564-2539-41FC-8D50-D06C306017D6}" destId="{6B11775F-2F1F-46F8-BD74-A0F652652B55}" srcOrd="3" destOrd="0" parTransId="{03C324E1-4EEE-4C67-9C8F-1D9B00DBF851}" sibTransId="{F8CA9004-4380-411D-B036-F20A2F1BBB97}"/>
    <dgm:cxn modelId="{95221437-C523-4B76-BC11-8B7BC8129F81}" type="presOf" srcId="{EE151C65-0503-4B55-8BC5-89A1F2DEBD9A}" destId="{512C8A62-4D66-4BFD-A1DD-7303E29BCE3C}" srcOrd="0" destOrd="0" presId="urn:microsoft.com/office/officeart/2005/8/layout/hProcess11"/>
    <dgm:cxn modelId="{A45E1B66-7CF8-4437-842B-0B8F77FC413E}" type="presOf" srcId="{43574085-099C-4D22-B87C-AAA3AD487CBA}" destId="{1FB1B815-C724-442B-A43B-6A8E32FE7E52}" srcOrd="0" destOrd="0" presId="urn:microsoft.com/office/officeart/2005/8/layout/hProcess11"/>
    <dgm:cxn modelId="{01E53447-E80B-4BD7-A9A8-4133C02023C1}" srcId="{25006564-2539-41FC-8D50-D06C306017D6}" destId="{43574085-099C-4D22-B87C-AAA3AD487CBA}" srcOrd="1" destOrd="0" parTransId="{4DC6CB97-3393-4F0E-BF2D-4A5BED5533F1}" sibTransId="{03A093B3-9416-4C05-9B9C-5193E79E547F}"/>
    <dgm:cxn modelId="{B8D7216A-941C-4EC1-9726-99C594C6D535}" type="presOf" srcId="{6B11775F-2F1F-46F8-BD74-A0F652652B55}" destId="{1EADCA7E-B35D-42CD-8C7A-51F6AA99101E}" srcOrd="0" destOrd="0" presId="urn:microsoft.com/office/officeart/2005/8/layout/hProcess11"/>
    <dgm:cxn modelId="{8079AF56-916D-4EFA-B510-3655C5A69C8D}" type="presOf" srcId="{DE2EFB2E-8EFE-4132-9BDE-3B94DD8F1EBA}" destId="{9A461D70-EC90-414E-8030-BE87FCEFB5E2}" srcOrd="0" destOrd="0" presId="urn:microsoft.com/office/officeart/2005/8/layout/hProcess11"/>
    <dgm:cxn modelId="{3C8E517A-5C3F-4FB8-B208-8A5D07BC5CA3}" srcId="{25006564-2539-41FC-8D50-D06C306017D6}" destId="{EE151C65-0503-4B55-8BC5-89A1F2DEBD9A}" srcOrd="2" destOrd="0" parTransId="{C07D70E5-378A-4394-8A09-5842AC5968DA}" sibTransId="{753248BD-12BE-4A18-A8E1-4DA7F0542696}"/>
    <dgm:cxn modelId="{57DF837D-5C6A-4FB8-8ABC-BA05B0E8D795}" type="presOf" srcId="{25006564-2539-41FC-8D50-D06C306017D6}" destId="{50B9DA2D-CE70-4B4E-851F-1DF96A469389}" srcOrd="0" destOrd="0" presId="urn:microsoft.com/office/officeart/2005/8/layout/hProcess11"/>
    <dgm:cxn modelId="{57C4DC98-1448-40DD-8ED3-1F73B1509C1C}" srcId="{25006564-2539-41FC-8D50-D06C306017D6}" destId="{3D3F018F-FABF-4F08-8F6F-FE39A285BDE2}" srcOrd="0" destOrd="0" parTransId="{9E3FE4A0-19B2-4CE6-9714-A15A58B474F9}" sibTransId="{8AC32D57-D57D-4FB3-AB40-8AA7119D7D43}"/>
    <dgm:cxn modelId="{CBC3459D-8E42-457B-8DD3-B16DCBE5B7D1}" srcId="{25006564-2539-41FC-8D50-D06C306017D6}" destId="{697E78CE-DC0F-4D4C-91D0-5DD4E45ACA77}" srcOrd="4" destOrd="0" parTransId="{2FBED4F0-61F3-49B7-A863-8A9F59C7DDCA}" sibTransId="{6D48CF1E-CE00-4738-9807-69B8D2ACA406}"/>
    <dgm:cxn modelId="{0628A7A4-2EE6-4E5F-B76D-0323F731E1C5}" type="presOf" srcId="{3D3F018F-FABF-4F08-8F6F-FE39A285BDE2}" destId="{A91EF93D-CD49-4F55-9811-DC3CE5B30D31}" srcOrd="0" destOrd="0" presId="urn:microsoft.com/office/officeart/2005/8/layout/hProcess11"/>
    <dgm:cxn modelId="{D3D1F0A6-13C9-4E6D-8B41-BE7EA291C3DF}" srcId="{25006564-2539-41FC-8D50-D06C306017D6}" destId="{DE2EFB2E-8EFE-4132-9BDE-3B94DD8F1EBA}" srcOrd="5" destOrd="0" parTransId="{07FD67E2-BE91-4C13-8EC7-DA7196C31036}" sibTransId="{70273EC4-F990-4A6C-B283-4BB77E9EC08D}"/>
    <dgm:cxn modelId="{16493BBD-2415-4A85-A646-DD32C4BBB414}" type="presOf" srcId="{697E78CE-DC0F-4D4C-91D0-5DD4E45ACA77}" destId="{DEBAEE49-195B-4451-A748-30B2A359EEDE}" srcOrd="0" destOrd="0" presId="urn:microsoft.com/office/officeart/2005/8/layout/hProcess11"/>
    <dgm:cxn modelId="{10828152-E226-4357-A5C5-55E05B25A745}" type="presParOf" srcId="{50B9DA2D-CE70-4B4E-851F-1DF96A469389}" destId="{3E7502F6-0D58-4274-9EE2-E39878B56E1A}" srcOrd="0" destOrd="0" presId="urn:microsoft.com/office/officeart/2005/8/layout/hProcess11"/>
    <dgm:cxn modelId="{ADBBCDF3-3B0B-4527-904A-A0A71A1CBC30}" type="presParOf" srcId="{50B9DA2D-CE70-4B4E-851F-1DF96A469389}" destId="{A8F05F0D-9952-44D3-BF0D-D71D1DD54F38}" srcOrd="1" destOrd="0" presId="urn:microsoft.com/office/officeart/2005/8/layout/hProcess11"/>
    <dgm:cxn modelId="{563FC9AB-D509-4902-AAAF-038766BB5B04}" type="presParOf" srcId="{A8F05F0D-9952-44D3-BF0D-D71D1DD54F38}" destId="{36FA9EB7-4F7A-4F26-9890-B76909AD3B72}" srcOrd="0" destOrd="0" presId="urn:microsoft.com/office/officeart/2005/8/layout/hProcess11"/>
    <dgm:cxn modelId="{282F361A-FE3D-4149-9CB7-38F66F8AADAF}" type="presParOf" srcId="{36FA9EB7-4F7A-4F26-9890-B76909AD3B72}" destId="{A91EF93D-CD49-4F55-9811-DC3CE5B30D31}" srcOrd="0" destOrd="0" presId="urn:microsoft.com/office/officeart/2005/8/layout/hProcess11"/>
    <dgm:cxn modelId="{8A7C398F-4EAD-4F26-A9D7-18E23E3E178D}" type="presParOf" srcId="{36FA9EB7-4F7A-4F26-9890-B76909AD3B72}" destId="{C18A4449-B89D-4F91-AFC8-2E622CD391B5}" srcOrd="1" destOrd="0" presId="urn:microsoft.com/office/officeart/2005/8/layout/hProcess11"/>
    <dgm:cxn modelId="{3102495E-DC49-4B2F-99F1-5F1C8DBC7DA2}" type="presParOf" srcId="{36FA9EB7-4F7A-4F26-9890-B76909AD3B72}" destId="{91EA7E04-CA1A-40E5-8B1E-79A9E6018FC3}" srcOrd="2" destOrd="0" presId="urn:microsoft.com/office/officeart/2005/8/layout/hProcess11"/>
    <dgm:cxn modelId="{73A33205-546E-40C6-B825-6BA545B06C7A}" type="presParOf" srcId="{A8F05F0D-9952-44D3-BF0D-D71D1DD54F38}" destId="{09AF6707-A0EF-4C20-90D0-7D0D6BA49126}" srcOrd="1" destOrd="0" presId="urn:microsoft.com/office/officeart/2005/8/layout/hProcess11"/>
    <dgm:cxn modelId="{5A4A751D-7B10-4B88-B028-C6B5B56F534D}" type="presParOf" srcId="{A8F05F0D-9952-44D3-BF0D-D71D1DD54F38}" destId="{45A632B1-EDB3-4913-9205-B321E9DCA532}" srcOrd="2" destOrd="0" presId="urn:microsoft.com/office/officeart/2005/8/layout/hProcess11"/>
    <dgm:cxn modelId="{7CEB8F54-9641-4630-881E-F1CB0358528D}" type="presParOf" srcId="{45A632B1-EDB3-4913-9205-B321E9DCA532}" destId="{1FB1B815-C724-442B-A43B-6A8E32FE7E52}" srcOrd="0" destOrd="0" presId="urn:microsoft.com/office/officeart/2005/8/layout/hProcess11"/>
    <dgm:cxn modelId="{7CA45E7D-4501-44F5-BA5B-A22926E3593F}" type="presParOf" srcId="{45A632B1-EDB3-4913-9205-B321E9DCA532}" destId="{9B35A7BA-4916-492F-951D-1AE65B8EAF74}" srcOrd="1" destOrd="0" presId="urn:microsoft.com/office/officeart/2005/8/layout/hProcess11"/>
    <dgm:cxn modelId="{45EFFB23-B60E-410D-BAC8-1AF38807787E}" type="presParOf" srcId="{45A632B1-EDB3-4913-9205-B321E9DCA532}" destId="{FCD5932D-8CDB-47FE-838B-EF1105FC53EE}" srcOrd="2" destOrd="0" presId="urn:microsoft.com/office/officeart/2005/8/layout/hProcess11"/>
    <dgm:cxn modelId="{6F96C736-4D8F-4BED-BFAC-31D7621A0EE9}" type="presParOf" srcId="{A8F05F0D-9952-44D3-BF0D-D71D1DD54F38}" destId="{4AA36E00-55FA-49CD-9B0E-08EAAE572718}" srcOrd="3" destOrd="0" presId="urn:microsoft.com/office/officeart/2005/8/layout/hProcess11"/>
    <dgm:cxn modelId="{391A1173-1285-49D3-91D8-622DC621E9B4}" type="presParOf" srcId="{A8F05F0D-9952-44D3-BF0D-D71D1DD54F38}" destId="{666269B4-55B7-4525-9D5B-0EA8E970EAA6}" srcOrd="4" destOrd="0" presId="urn:microsoft.com/office/officeart/2005/8/layout/hProcess11"/>
    <dgm:cxn modelId="{0D308321-9A02-4CE6-AE26-B2BA861EFBE1}" type="presParOf" srcId="{666269B4-55B7-4525-9D5B-0EA8E970EAA6}" destId="{512C8A62-4D66-4BFD-A1DD-7303E29BCE3C}" srcOrd="0" destOrd="0" presId="urn:microsoft.com/office/officeart/2005/8/layout/hProcess11"/>
    <dgm:cxn modelId="{2CCBC81D-4A29-408F-81B8-34BD06BE38F6}" type="presParOf" srcId="{666269B4-55B7-4525-9D5B-0EA8E970EAA6}" destId="{44A67809-268E-4C8B-89F2-461A2A34DC67}" srcOrd="1" destOrd="0" presId="urn:microsoft.com/office/officeart/2005/8/layout/hProcess11"/>
    <dgm:cxn modelId="{56CBB9A7-1466-4750-A965-99341AE35682}" type="presParOf" srcId="{666269B4-55B7-4525-9D5B-0EA8E970EAA6}" destId="{41BA8FFB-86DF-47C7-AF45-24D8F2BB5A1B}" srcOrd="2" destOrd="0" presId="urn:microsoft.com/office/officeart/2005/8/layout/hProcess11"/>
    <dgm:cxn modelId="{92C1B656-2E33-42A4-9A51-DCB4F3F70EA0}" type="presParOf" srcId="{A8F05F0D-9952-44D3-BF0D-D71D1DD54F38}" destId="{BED3D4F5-ED48-4CE0-829F-0B614ED6BA12}" srcOrd="5" destOrd="0" presId="urn:microsoft.com/office/officeart/2005/8/layout/hProcess11"/>
    <dgm:cxn modelId="{4071BC75-9815-4749-A19E-1EA287BA9494}" type="presParOf" srcId="{A8F05F0D-9952-44D3-BF0D-D71D1DD54F38}" destId="{B71C6C76-CC8A-41AB-B69B-F1FDC2E50154}" srcOrd="6" destOrd="0" presId="urn:microsoft.com/office/officeart/2005/8/layout/hProcess11"/>
    <dgm:cxn modelId="{D895156A-AAF4-449E-8AE9-49E132F724EE}" type="presParOf" srcId="{B71C6C76-CC8A-41AB-B69B-F1FDC2E50154}" destId="{1EADCA7E-B35D-42CD-8C7A-51F6AA99101E}" srcOrd="0" destOrd="0" presId="urn:microsoft.com/office/officeart/2005/8/layout/hProcess11"/>
    <dgm:cxn modelId="{E59478ED-1E27-4643-A5D4-E321C5E406F5}" type="presParOf" srcId="{B71C6C76-CC8A-41AB-B69B-F1FDC2E50154}" destId="{E8788B0E-BBF3-47B7-B483-6D0E51D00C23}" srcOrd="1" destOrd="0" presId="urn:microsoft.com/office/officeart/2005/8/layout/hProcess11"/>
    <dgm:cxn modelId="{250FF2D5-A8BF-4695-8880-5E8B6059F08E}" type="presParOf" srcId="{B71C6C76-CC8A-41AB-B69B-F1FDC2E50154}" destId="{058F7BC0-2527-4B4E-8E40-95615923E826}" srcOrd="2" destOrd="0" presId="urn:microsoft.com/office/officeart/2005/8/layout/hProcess11"/>
    <dgm:cxn modelId="{BCE1B555-DB92-4027-9332-7A05CEE66D60}" type="presParOf" srcId="{A8F05F0D-9952-44D3-BF0D-D71D1DD54F38}" destId="{F0DA92D7-458C-4172-B400-3678F596DAD4}" srcOrd="7" destOrd="0" presId="urn:microsoft.com/office/officeart/2005/8/layout/hProcess11"/>
    <dgm:cxn modelId="{882DE0AE-C188-437A-A00E-2AE5CDCDB724}" type="presParOf" srcId="{A8F05F0D-9952-44D3-BF0D-D71D1DD54F38}" destId="{555E9011-BE46-4135-8ABD-052524476B5F}" srcOrd="8" destOrd="0" presId="urn:microsoft.com/office/officeart/2005/8/layout/hProcess11"/>
    <dgm:cxn modelId="{6E123688-E3F9-4C71-A6A3-EBBA91C30B86}" type="presParOf" srcId="{555E9011-BE46-4135-8ABD-052524476B5F}" destId="{DEBAEE49-195B-4451-A748-30B2A359EEDE}" srcOrd="0" destOrd="0" presId="urn:microsoft.com/office/officeart/2005/8/layout/hProcess11"/>
    <dgm:cxn modelId="{82C60571-3823-46B8-8D39-BD141B64BE20}" type="presParOf" srcId="{555E9011-BE46-4135-8ABD-052524476B5F}" destId="{762AE488-7D32-48C5-99D0-C1EF0882D0BD}" srcOrd="1" destOrd="0" presId="urn:microsoft.com/office/officeart/2005/8/layout/hProcess11"/>
    <dgm:cxn modelId="{DE5853D7-F361-4863-B8E0-A77C45E273F6}" type="presParOf" srcId="{555E9011-BE46-4135-8ABD-052524476B5F}" destId="{73E09F27-2886-40AB-AF60-17F1885E8285}" srcOrd="2" destOrd="0" presId="urn:microsoft.com/office/officeart/2005/8/layout/hProcess11"/>
    <dgm:cxn modelId="{35DC8A24-EA90-4135-B5B8-F8BE13D3AC3B}" type="presParOf" srcId="{A8F05F0D-9952-44D3-BF0D-D71D1DD54F38}" destId="{0D3AEA42-B678-40EF-BEB9-7310E17AE53D}" srcOrd="9" destOrd="0" presId="urn:microsoft.com/office/officeart/2005/8/layout/hProcess11"/>
    <dgm:cxn modelId="{B48822A3-D76C-45E5-90CE-FAD8FAFE2A53}" type="presParOf" srcId="{A8F05F0D-9952-44D3-BF0D-D71D1DD54F38}" destId="{F3185F5F-8A5A-459B-B832-36D2EA256821}" srcOrd="10" destOrd="0" presId="urn:microsoft.com/office/officeart/2005/8/layout/hProcess11"/>
    <dgm:cxn modelId="{EDBA00CF-FFE4-45A2-A87F-577F17D10846}" type="presParOf" srcId="{F3185F5F-8A5A-459B-B832-36D2EA256821}" destId="{9A461D70-EC90-414E-8030-BE87FCEFB5E2}" srcOrd="0" destOrd="0" presId="urn:microsoft.com/office/officeart/2005/8/layout/hProcess11"/>
    <dgm:cxn modelId="{23CF472B-8FCD-47C2-9BA4-6D9A8414BCA7}" type="presParOf" srcId="{F3185F5F-8A5A-459B-B832-36D2EA256821}" destId="{643FD1AE-F6CB-494A-A43C-0E3D6511C06A}" srcOrd="1" destOrd="0" presId="urn:microsoft.com/office/officeart/2005/8/layout/hProcess11"/>
    <dgm:cxn modelId="{94F0D511-155C-4D6F-8563-61098973E581}" type="presParOf" srcId="{F3185F5F-8A5A-459B-B832-36D2EA256821}" destId="{9A77DED9-4AE4-4238-948E-9EF172FF3CE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95234E6-4516-4871-8F19-8F1B335292F8}" type="doc">
      <dgm:prSet loTypeId="urn:microsoft.com/office/officeart/2005/8/layout/vList5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E54257A7-69DC-4B2C-A9A8-CA53AC20EDCE}">
      <dgm:prSet/>
      <dgm:spPr/>
      <dgm:t>
        <a:bodyPr/>
        <a:lstStyle/>
        <a:p>
          <a:pPr rtl="0"/>
          <a:r>
            <a:rPr lang="hu-HU" dirty="0"/>
            <a:t>technológia-semlegesség</a:t>
          </a:r>
        </a:p>
      </dgm:t>
    </dgm:pt>
    <dgm:pt modelId="{6DA7F262-C89F-43BA-B989-6995DE15423C}" type="parTrans" cxnId="{A925901B-18A4-4940-A031-368F6C76AA15}">
      <dgm:prSet/>
      <dgm:spPr/>
      <dgm:t>
        <a:bodyPr/>
        <a:lstStyle/>
        <a:p>
          <a:endParaRPr lang="hu-HU"/>
        </a:p>
      </dgm:t>
    </dgm:pt>
    <dgm:pt modelId="{0B38AFC0-5560-4FED-8E2A-A4DB0A1AAFD3}" type="sibTrans" cxnId="{A925901B-18A4-4940-A031-368F6C76AA15}">
      <dgm:prSet/>
      <dgm:spPr/>
      <dgm:t>
        <a:bodyPr/>
        <a:lstStyle/>
        <a:p>
          <a:endParaRPr lang="hu-HU"/>
        </a:p>
      </dgm:t>
    </dgm:pt>
    <dgm:pt modelId="{1CB1E9A0-72EA-47E6-9296-2859868EF0A8}">
      <dgm:prSet custT="1"/>
      <dgm:spPr/>
      <dgm:t>
        <a:bodyPr/>
        <a:lstStyle/>
        <a:p>
          <a:pPr rtl="0"/>
          <a:r>
            <a:rPr lang="hu-HU" sz="1400" dirty="0"/>
            <a:t>egységes keret minden elektronikus hírközlő hálózatra és elektronikus hírközlési szolgáltatásra</a:t>
          </a:r>
        </a:p>
      </dgm:t>
    </dgm:pt>
    <dgm:pt modelId="{B3CEAAFD-1F50-417B-B555-BE68E0DC8BFE}" type="parTrans" cxnId="{66B6FC59-E8F2-40A0-91DD-37043C80FF36}">
      <dgm:prSet/>
      <dgm:spPr/>
      <dgm:t>
        <a:bodyPr/>
        <a:lstStyle/>
        <a:p>
          <a:endParaRPr lang="hu-HU"/>
        </a:p>
      </dgm:t>
    </dgm:pt>
    <dgm:pt modelId="{DFF71A6A-529F-4E12-97AC-0560774CD82B}" type="sibTrans" cxnId="{66B6FC59-E8F2-40A0-91DD-37043C80FF36}">
      <dgm:prSet/>
      <dgm:spPr/>
      <dgm:t>
        <a:bodyPr/>
        <a:lstStyle/>
        <a:p>
          <a:endParaRPr lang="hu-HU"/>
        </a:p>
      </dgm:t>
    </dgm:pt>
    <dgm:pt modelId="{E84535D9-7B61-43A8-A82F-FF8A382AB4AF}">
      <dgm:prSet/>
      <dgm:spPr/>
      <dgm:t>
        <a:bodyPr/>
        <a:lstStyle/>
        <a:p>
          <a:pPr rtl="0"/>
          <a:r>
            <a:rPr lang="hu-HU" dirty="0"/>
            <a:t>harmonizáció</a:t>
          </a:r>
        </a:p>
      </dgm:t>
    </dgm:pt>
    <dgm:pt modelId="{E131F62B-A35F-4241-9526-ECEB9367916E}" type="parTrans" cxnId="{97ED6406-957B-43FC-8294-3E9BD4616077}">
      <dgm:prSet/>
      <dgm:spPr/>
      <dgm:t>
        <a:bodyPr/>
        <a:lstStyle/>
        <a:p>
          <a:endParaRPr lang="hu-HU"/>
        </a:p>
      </dgm:t>
    </dgm:pt>
    <dgm:pt modelId="{91CC62C5-F97C-4D0E-BFE1-F0BCE035457A}" type="sibTrans" cxnId="{97ED6406-957B-43FC-8294-3E9BD4616077}">
      <dgm:prSet/>
      <dgm:spPr/>
      <dgm:t>
        <a:bodyPr/>
        <a:lstStyle/>
        <a:p>
          <a:endParaRPr lang="hu-HU"/>
        </a:p>
      </dgm:t>
    </dgm:pt>
    <dgm:pt modelId="{7B4A9539-FC5A-480D-A539-32271F01ADFD}">
      <dgm:prSet custT="1"/>
      <dgm:spPr/>
      <dgm:t>
        <a:bodyPr/>
        <a:lstStyle/>
        <a:p>
          <a:pPr rtl="0"/>
          <a:r>
            <a:rPr lang="hu-HU" sz="1400" dirty="0"/>
            <a:t>erős hatáskörök az Európai Bizottságnál</a:t>
          </a:r>
        </a:p>
      </dgm:t>
    </dgm:pt>
    <dgm:pt modelId="{4D0AE8EA-F6BE-4435-8887-9561B63F9E2B}" type="parTrans" cxnId="{7B3142E5-E7EF-4630-B52F-B75F776592E5}">
      <dgm:prSet/>
      <dgm:spPr/>
      <dgm:t>
        <a:bodyPr/>
        <a:lstStyle/>
        <a:p>
          <a:endParaRPr lang="hu-HU"/>
        </a:p>
      </dgm:t>
    </dgm:pt>
    <dgm:pt modelId="{9793FF83-BD00-4C0E-BA75-519B3AA2BC38}" type="sibTrans" cxnId="{7B3142E5-E7EF-4630-B52F-B75F776592E5}">
      <dgm:prSet/>
      <dgm:spPr/>
      <dgm:t>
        <a:bodyPr/>
        <a:lstStyle/>
        <a:p>
          <a:endParaRPr lang="hu-HU"/>
        </a:p>
      </dgm:t>
    </dgm:pt>
    <dgm:pt modelId="{9697F92B-5903-4F28-BFE4-295B45C4CAEA}">
      <dgm:prSet/>
      <dgm:spPr/>
      <dgm:t>
        <a:bodyPr/>
        <a:lstStyle/>
        <a:p>
          <a:pPr rtl="0"/>
          <a:r>
            <a:rPr lang="hu-HU" dirty="0"/>
            <a:t>a verseny erősítése és támogatása</a:t>
          </a:r>
        </a:p>
      </dgm:t>
    </dgm:pt>
    <dgm:pt modelId="{5E5A822E-1C8C-4AD1-A0E4-2D90750CAA33}" type="parTrans" cxnId="{F886F3BA-8558-460A-B169-06A8CF6C38D4}">
      <dgm:prSet/>
      <dgm:spPr/>
      <dgm:t>
        <a:bodyPr/>
        <a:lstStyle/>
        <a:p>
          <a:endParaRPr lang="hu-HU"/>
        </a:p>
      </dgm:t>
    </dgm:pt>
    <dgm:pt modelId="{436FC1EE-7D17-4F2C-ADD7-7A0CD02EFDEA}" type="sibTrans" cxnId="{F886F3BA-8558-460A-B169-06A8CF6C38D4}">
      <dgm:prSet/>
      <dgm:spPr/>
      <dgm:t>
        <a:bodyPr/>
        <a:lstStyle/>
        <a:p>
          <a:endParaRPr lang="hu-HU"/>
        </a:p>
      </dgm:t>
    </dgm:pt>
    <dgm:pt modelId="{FFD2703D-7502-4D0D-B17C-1D73DD4DB921}">
      <dgm:prSet custT="1"/>
      <dgm:spPr/>
      <dgm:t>
        <a:bodyPr/>
        <a:lstStyle/>
        <a:p>
          <a:pPr rtl="0"/>
          <a:r>
            <a:rPr lang="hu-HU" sz="1400" dirty="0"/>
            <a:t>a szabályozóhatóságok kiemelt szerepe</a:t>
          </a:r>
        </a:p>
      </dgm:t>
    </dgm:pt>
    <dgm:pt modelId="{328F6DEE-FD2C-46BE-8A94-AA66ECD24647}" type="parTrans" cxnId="{043ADFF8-76D1-4EFC-ADB4-DCB8CB1183A8}">
      <dgm:prSet/>
      <dgm:spPr/>
      <dgm:t>
        <a:bodyPr/>
        <a:lstStyle/>
        <a:p>
          <a:endParaRPr lang="hu-HU"/>
        </a:p>
      </dgm:t>
    </dgm:pt>
    <dgm:pt modelId="{08F6A955-8F61-4A25-8565-52B6758E27C4}" type="sibTrans" cxnId="{043ADFF8-76D1-4EFC-ADB4-DCB8CB1183A8}">
      <dgm:prSet/>
      <dgm:spPr/>
      <dgm:t>
        <a:bodyPr/>
        <a:lstStyle/>
        <a:p>
          <a:endParaRPr lang="hu-HU"/>
        </a:p>
      </dgm:t>
    </dgm:pt>
    <dgm:pt modelId="{DEDC04E6-41F7-447C-97CE-6F6D5758CDE2}">
      <dgm:prSet/>
      <dgm:spPr/>
      <dgm:t>
        <a:bodyPr/>
        <a:lstStyle/>
        <a:p>
          <a:pPr rtl="0"/>
          <a:r>
            <a:rPr lang="hu-HU" dirty="0"/>
            <a:t>alapellátás biztosítása</a:t>
          </a:r>
        </a:p>
      </dgm:t>
    </dgm:pt>
    <dgm:pt modelId="{313298D5-1EA3-4859-8467-8D9DCEC24EED}" type="parTrans" cxnId="{8F90DC8F-0118-43C1-A8F6-6F70E95686B0}">
      <dgm:prSet/>
      <dgm:spPr/>
      <dgm:t>
        <a:bodyPr/>
        <a:lstStyle/>
        <a:p>
          <a:endParaRPr lang="hu-HU"/>
        </a:p>
      </dgm:t>
    </dgm:pt>
    <dgm:pt modelId="{4DF471C5-752C-4CF3-A46C-BC40C500849A}" type="sibTrans" cxnId="{8F90DC8F-0118-43C1-A8F6-6F70E95686B0}">
      <dgm:prSet/>
      <dgm:spPr/>
      <dgm:t>
        <a:bodyPr/>
        <a:lstStyle/>
        <a:p>
          <a:endParaRPr lang="hu-HU"/>
        </a:p>
      </dgm:t>
    </dgm:pt>
    <dgm:pt modelId="{8CD31769-48FA-41C9-8745-CE421AFED16B}">
      <dgm:prSet custT="1"/>
      <dgm:spPr/>
      <dgm:t>
        <a:bodyPr/>
        <a:lstStyle/>
        <a:p>
          <a:pPr rtl="0"/>
          <a:r>
            <a:rPr lang="hu-HU" sz="1400" dirty="0"/>
            <a:t>egyetemes  szolgáltatás</a:t>
          </a:r>
        </a:p>
      </dgm:t>
    </dgm:pt>
    <dgm:pt modelId="{DA43F8DB-808C-445A-9A18-EE735FB427DE}" type="parTrans" cxnId="{62B25846-157F-40F7-B867-C02EDF56D816}">
      <dgm:prSet/>
      <dgm:spPr/>
      <dgm:t>
        <a:bodyPr/>
        <a:lstStyle/>
        <a:p>
          <a:endParaRPr lang="hu-HU"/>
        </a:p>
      </dgm:t>
    </dgm:pt>
    <dgm:pt modelId="{3A184925-6933-4C3E-AA0F-9497D5C37748}" type="sibTrans" cxnId="{62B25846-157F-40F7-B867-C02EDF56D816}">
      <dgm:prSet/>
      <dgm:spPr/>
      <dgm:t>
        <a:bodyPr/>
        <a:lstStyle/>
        <a:p>
          <a:endParaRPr lang="hu-HU"/>
        </a:p>
      </dgm:t>
    </dgm:pt>
    <dgm:pt modelId="{0BD00118-77D5-41E3-A29E-6DC1297E1B24}">
      <dgm:prSet custT="1"/>
      <dgm:spPr/>
      <dgm:t>
        <a:bodyPr/>
        <a:lstStyle/>
        <a:p>
          <a:pPr rtl="0"/>
          <a:r>
            <a:rPr lang="hu-HU" sz="1400" dirty="0"/>
            <a:t>arányos és kiszámítható beavatkozás</a:t>
          </a:r>
        </a:p>
      </dgm:t>
    </dgm:pt>
    <dgm:pt modelId="{B001986B-238E-4365-875E-07463959AB9F}" type="parTrans" cxnId="{06BD8AB3-4921-4669-AD44-5976C4A7C2C4}">
      <dgm:prSet/>
      <dgm:spPr/>
      <dgm:t>
        <a:bodyPr/>
        <a:lstStyle/>
        <a:p>
          <a:endParaRPr lang="hu-HU"/>
        </a:p>
      </dgm:t>
    </dgm:pt>
    <dgm:pt modelId="{AFF56703-DA4E-45B1-A06A-FA52E2715E65}" type="sibTrans" cxnId="{06BD8AB3-4921-4669-AD44-5976C4A7C2C4}">
      <dgm:prSet/>
      <dgm:spPr/>
      <dgm:t>
        <a:bodyPr/>
        <a:lstStyle/>
        <a:p>
          <a:endParaRPr lang="hu-HU"/>
        </a:p>
      </dgm:t>
    </dgm:pt>
    <dgm:pt modelId="{E35F00D2-A31E-46BB-996A-B4AD4510DEC4}">
      <dgm:prSet custT="1"/>
      <dgm:spPr/>
      <dgm:t>
        <a:bodyPr/>
        <a:lstStyle/>
        <a:p>
          <a:pPr rtl="0"/>
          <a:r>
            <a:rPr lang="hu-HU" sz="1400" dirty="0"/>
            <a:t>Európai Elektronikus Hírközlési Szabályozók Testülete (BEREC)</a:t>
          </a:r>
        </a:p>
      </dgm:t>
    </dgm:pt>
    <dgm:pt modelId="{BF53F1A5-E9BB-4BF9-9EE3-41EF59A8A622}" type="parTrans" cxnId="{EAE07DF1-8959-4BCA-98A1-A8EE5FDD4AF1}">
      <dgm:prSet/>
      <dgm:spPr/>
      <dgm:t>
        <a:bodyPr/>
        <a:lstStyle/>
        <a:p>
          <a:endParaRPr lang="hu-HU"/>
        </a:p>
      </dgm:t>
    </dgm:pt>
    <dgm:pt modelId="{CFBCF1FD-9EC6-4FED-9A81-258628B3BFC6}" type="sibTrans" cxnId="{EAE07DF1-8959-4BCA-98A1-A8EE5FDD4AF1}">
      <dgm:prSet/>
      <dgm:spPr/>
      <dgm:t>
        <a:bodyPr/>
        <a:lstStyle/>
        <a:p>
          <a:endParaRPr lang="hu-HU"/>
        </a:p>
      </dgm:t>
    </dgm:pt>
    <dgm:pt modelId="{7092A180-5F46-450E-ADDC-9D09B57E5D97}">
      <dgm:prSet/>
      <dgm:spPr/>
      <dgm:t>
        <a:bodyPr/>
        <a:lstStyle/>
        <a:p>
          <a:pPr rtl="0"/>
          <a:r>
            <a:rPr lang="hu-HU" dirty="0"/>
            <a:t>befektetések védelme és ösztönzése</a:t>
          </a:r>
        </a:p>
      </dgm:t>
    </dgm:pt>
    <dgm:pt modelId="{371585A1-E8B3-4319-A818-8390CA410BEE}" type="parTrans" cxnId="{18D3FDE6-FAB9-46FA-B7DC-F1007FF500AA}">
      <dgm:prSet/>
      <dgm:spPr/>
      <dgm:t>
        <a:bodyPr/>
        <a:lstStyle/>
        <a:p>
          <a:endParaRPr lang="hu-HU"/>
        </a:p>
      </dgm:t>
    </dgm:pt>
    <dgm:pt modelId="{EBBE393C-1266-4C9F-9D28-1C5B643D4713}" type="sibTrans" cxnId="{18D3FDE6-FAB9-46FA-B7DC-F1007FF500AA}">
      <dgm:prSet/>
      <dgm:spPr/>
      <dgm:t>
        <a:bodyPr/>
        <a:lstStyle/>
        <a:p>
          <a:endParaRPr lang="hu-HU"/>
        </a:p>
      </dgm:t>
    </dgm:pt>
    <dgm:pt modelId="{389DEC7D-BD1A-40AF-8ED7-F0BB81710624}">
      <dgm:prSet custT="1"/>
      <dgm:spPr/>
      <dgm:t>
        <a:bodyPr/>
        <a:lstStyle/>
        <a:p>
          <a:pPr rtl="0"/>
          <a:r>
            <a:rPr lang="hu-HU" sz="1400" dirty="0"/>
            <a:t>az infrastruktúra és a tartalom szabályozásának elválasztása</a:t>
          </a:r>
        </a:p>
      </dgm:t>
    </dgm:pt>
    <dgm:pt modelId="{E059892C-2328-455A-846E-BB58CF2634B9}" type="parTrans" cxnId="{ABE14C33-7ACB-4285-8749-DC23E9982816}">
      <dgm:prSet/>
      <dgm:spPr/>
      <dgm:t>
        <a:bodyPr/>
        <a:lstStyle/>
        <a:p>
          <a:endParaRPr lang="hu-HU"/>
        </a:p>
      </dgm:t>
    </dgm:pt>
    <dgm:pt modelId="{72FA3E98-D68F-4E57-9FBF-2B9ABCB1FDC2}" type="sibTrans" cxnId="{ABE14C33-7ACB-4285-8749-DC23E9982816}">
      <dgm:prSet/>
      <dgm:spPr/>
      <dgm:t>
        <a:bodyPr/>
        <a:lstStyle/>
        <a:p>
          <a:endParaRPr lang="hu-HU"/>
        </a:p>
      </dgm:t>
    </dgm:pt>
    <dgm:pt modelId="{96AE2EC6-AFB9-4E08-A92B-4DA145DEC650}">
      <dgm:prSet custT="1"/>
      <dgm:spPr/>
      <dgm:t>
        <a:bodyPr/>
        <a:lstStyle/>
        <a:p>
          <a:pPr rtl="0"/>
          <a:r>
            <a:rPr lang="hu-HU" sz="1400" dirty="0"/>
            <a:t>az infrastruktúra-alapú verseny elősegítése</a:t>
          </a:r>
        </a:p>
      </dgm:t>
    </dgm:pt>
    <dgm:pt modelId="{62511252-18BC-4012-B7A0-D4D225F79F45}" type="parTrans" cxnId="{7B7386F5-59BE-408E-820E-8002DD2D683A}">
      <dgm:prSet/>
      <dgm:spPr/>
      <dgm:t>
        <a:bodyPr/>
        <a:lstStyle/>
        <a:p>
          <a:endParaRPr lang="hu-HU"/>
        </a:p>
      </dgm:t>
    </dgm:pt>
    <dgm:pt modelId="{434FAE25-0CD1-4389-BBC9-A8697857BF5A}" type="sibTrans" cxnId="{7B7386F5-59BE-408E-820E-8002DD2D683A}">
      <dgm:prSet/>
      <dgm:spPr/>
      <dgm:t>
        <a:bodyPr/>
        <a:lstStyle/>
        <a:p>
          <a:endParaRPr lang="hu-HU"/>
        </a:p>
      </dgm:t>
    </dgm:pt>
    <dgm:pt modelId="{3E82E8E3-52F2-4442-89F0-200288AF93ED}">
      <dgm:prSet custT="1"/>
      <dgm:spPr/>
      <dgm:t>
        <a:bodyPr/>
        <a:lstStyle/>
        <a:p>
          <a:pPr rtl="0"/>
          <a:r>
            <a:rPr lang="hu-HU" sz="1400" dirty="0"/>
            <a:t>feltörekvő piacok</a:t>
          </a:r>
        </a:p>
      </dgm:t>
    </dgm:pt>
    <dgm:pt modelId="{70373DC6-44A7-4128-9D07-4279C337EA27}" type="parTrans" cxnId="{6BAFD9C8-35B0-4087-9368-E05919B6F7F2}">
      <dgm:prSet/>
      <dgm:spPr/>
      <dgm:t>
        <a:bodyPr/>
        <a:lstStyle/>
        <a:p>
          <a:endParaRPr lang="hu-HU"/>
        </a:p>
      </dgm:t>
    </dgm:pt>
    <dgm:pt modelId="{275A7B4B-DB2A-435F-9A99-A3491F748953}" type="sibTrans" cxnId="{6BAFD9C8-35B0-4087-9368-E05919B6F7F2}">
      <dgm:prSet/>
      <dgm:spPr/>
      <dgm:t>
        <a:bodyPr/>
        <a:lstStyle/>
        <a:p>
          <a:endParaRPr lang="hu-HU"/>
        </a:p>
      </dgm:t>
    </dgm:pt>
    <dgm:pt modelId="{78ED0566-E8B0-4A63-AA53-A1945773A006}">
      <dgm:prSet custT="1"/>
      <dgm:spPr/>
      <dgm:t>
        <a:bodyPr/>
        <a:lstStyle/>
        <a:p>
          <a:pPr rtl="0"/>
          <a:r>
            <a:rPr lang="hu-HU" sz="1400" dirty="0"/>
            <a:t>elsősorban a nagykereskedelmi viszonyok szabályozása</a:t>
          </a:r>
        </a:p>
      </dgm:t>
    </dgm:pt>
    <dgm:pt modelId="{7EC8B80F-08F5-42F8-A579-216A5EDD8492}" type="parTrans" cxnId="{EC4C0BC2-B7EC-4E4A-86EE-CB4AD50CAB64}">
      <dgm:prSet/>
      <dgm:spPr/>
      <dgm:t>
        <a:bodyPr/>
        <a:lstStyle/>
        <a:p>
          <a:endParaRPr lang="hu-HU"/>
        </a:p>
      </dgm:t>
    </dgm:pt>
    <dgm:pt modelId="{285627A8-37D6-4D28-B0D7-47169229FC44}" type="sibTrans" cxnId="{EC4C0BC2-B7EC-4E4A-86EE-CB4AD50CAB64}">
      <dgm:prSet/>
      <dgm:spPr/>
      <dgm:t>
        <a:bodyPr/>
        <a:lstStyle/>
        <a:p>
          <a:endParaRPr lang="hu-HU"/>
        </a:p>
      </dgm:t>
    </dgm:pt>
    <dgm:pt modelId="{EDF2938F-B125-439E-BA04-E88E494867E9}">
      <dgm:prSet custT="1"/>
      <dgm:spPr/>
      <dgm:t>
        <a:bodyPr/>
        <a:lstStyle/>
        <a:p>
          <a:pPr rtl="0"/>
          <a:r>
            <a:rPr lang="hu-HU" sz="1400" dirty="0"/>
            <a:t>szabad piacra lépés</a:t>
          </a:r>
        </a:p>
      </dgm:t>
    </dgm:pt>
    <dgm:pt modelId="{63E96B4F-07C1-430E-A63E-0EF922A0574D}" type="parTrans" cxnId="{B6A7D61D-1BEC-4821-9FC9-9CD3C08BE079}">
      <dgm:prSet/>
      <dgm:spPr/>
      <dgm:t>
        <a:bodyPr/>
        <a:lstStyle/>
        <a:p>
          <a:endParaRPr lang="hu-HU"/>
        </a:p>
      </dgm:t>
    </dgm:pt>
    <dgm:pt modelId="{FD3AEEC6-1BF2-40CE-99C4-90A5C97E9BD7}" type="sibTrans" cxnId="{B6A7D61D-1BEC-4821-9FC9-9CD3C08BE079}">
      <dgm:prSet/>
      <dgm:spPr/>
      <dgm:t>
        <a:bodyPr/>
        <a:lstStyle/>
        <a:p>
          <a:endParaRPr lang="hu-HU"/>
        </a:p>
      </dgm:t>
    </dgm:pt>
    <dgm:pt modelId="{638D73F0-D023-4BBF-BC84-D7B6F7F8445C}" type="pres">
      <dgm:prSet presAssocID="{495234E6-4516-4871-8F19-8F1B335292F8}" presName="Name0" presStyleCnt="0">
        <dgm:presLayoutVars>
          <dgm:dir/>
          <dgm:animLvl val="lvl"/>
          <dgm:resizeHandles val="exact"/>
        </dgm:presLayoutVars>
      </dgm:prSet>
      <dgm:spPr/>
    </dgm:pt>
    <dgm:pt modelId="{294CBD6A-B735-4375-A8D2-6404D3013514}" type="pres">
      <dgm:prSet presAssocID="{E54257A7-69DC-4B2C-A9A8-CA53AC20EDCE}" presName="linNode" presStyleCnt="0"/>
      <dgm:spPr/>
    </dgm:pt>
    <dgm:pt modelId="{4680D0C1-9565-4158-9BA1-A69943908CE2}" type="pres">
      <dgm:prSet presAssocID="{E54257A7-69DC-4B2C-A9A8-CA53AC20EDCE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6EF34F5A-9126-4DD8-86F5-1D57A1D64D21}" type="pres">
      <dgm:prSet presAssocID="{E54257A7-69DC-4B2C-A9A8-CA53AC20EDCE}" presName="descendantText" presStyleLbl="alignAccFollowNode1" presStyleIdx="0" presStyleCnt="5">
        <dgm:presLayoutVars>
          <dgm:bulletEnabled val="1"/>
        </dgm:presLayoutVars>
      </dgm:prSet>
      <dgm:spPr/>
    </dgm:pt>
    <dgm:pt modelId="{A0B5F4C9-1901-4753-BDFE-DE4DF8C0E567}" type="pres">
      <dgm:prSet presAssocID="{0B38AFC0-5560-4FED-8E2A-A4DB0A1AAFD3}" presName="sp" presStyleCnt="0"/>
      <dgm:spPr/>
    </dgm:pt>
    <dgm:pt modelId="{6691621F-2375-4B0A-9FC1-3653265A237D}" type="pres">
      <dgm:prSet presAssocID="{E84535D9-7B61-43A8-A82F-FF8A382AB4AF}" presName="linNode" presStyleCnt="0"/>
      <dgm:spPr/>
    </dgm:pt>
    <dgm:pt modelId="{E02BB33C-10D1-4E33-BDC9-D041B519E80C}" type="pres">
      <dgm:prSet presAssocID="{E84535D9-7B61-43A8-A82F-FF8A382AB4AF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64B448C8-0B3D-4EDC-BD36-2186AF785D08}" type="pres">
      <dgm:prSet presAssocID="{E84535D9-7B61-43A8-A82F-FF8A382AB4AF}" presName="descendantText" presStyleLbl="alignAccFollowNode1" presStyleIdx="1" presStyleCnt="5">
        <dgm:presLayoutVars>
          <dgm:bulletEnabled val="1"/>
        </dgm:presLayoutVars>
      </dgm:prSet>
      <dgm:spPr/>
    </dgm:pt>
    <dgm:pt modelId="{5D7E6419-B706-435B-A002-B5E88F5C7D04}" type="pres">
      <dgm:prSet presAssocID="{91CC62C5-F97C-4D0E-BFE1-F0BCE035457A}" presName="sp" presStyleCnt="0"/>
      <dgm:spPr/>
    </dgm:pt>
    <dgm:pt modelId="{A5CAF99B-5DE6-46AC-97C0-428FEAEE293F}" type="pres">
      <dgm:prSet presAssocID="{9697F92B-5903-4F28-BFE4-295B45C4CAEA}" presName="linNode" presStyleCnt="0"/>
      <dgm:spPr/>
    </dgm:pt>
    <dgm:pt modelId="{C41C511A-6863-47B1-A0F7-A41C5D9A408B}" type="pres">
      <dgm:prSet presAssocID="{9697F92B-5903-4F28-BFE4-295B45C4CAEA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A18F81C3-EF31-4554-A3DD-02D0F6517A34}" type="pres">
      <dgm:prSet presAssocID="{9697F92B-5903-4F28-BFE4-295B45C4CAEA}" presName="descendantText" presStyleLbl="alignAccFollowNode1" presStyleIdx="2" presStyleCnt="5">
        <dgm:presLayoutVars>
          <dgm:bulletEnabled val="1"/>
        </dgm:presLayoutVars>
      </dgm:prSet>
      <dgm:spPr/>
    </dgm:pt>
    <dgm:pt modelId="{CE9A67EF-A54D-414D-A843-348432E79432}" type="pres">
      <dgm:prSet presAssocID="{436FC1EE-7D17-4F2C-ADD7-7A0CD02EFDEA}" presName="sp" presStyleCnt="0"/>
      <dgm:spPr/>
    </dgm:pt>
    <dgm:pt modelId="{064A5247-1FB7-4587-BD27-3F9056BF4569}" type="pres">
      <dgm:prSet presAssocID="{7092A180-5F46-450E-ADDC-9D09B57E5D97}" presName="linNode" presStyleCnt="0"/>
      <dgm:spPr/>
    </dgm:pt>
    <dgm:pt modelId="{A7D43A71-A878-478A-8494-395430B4E0EA}" type="pres">
      <dgm:prSet presAssocID="{7092A180-5F46-450E-ADDC-9D09B57E5D97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0005BCB8-5BB3-4D6A-A4A5-FF0F3C6E4DA8}" type="pres">
      <dgm:prSet presAssocID="{7092A180-5F46-450E-ADDC-9D09B57E5D97}" presName="descendantText" presStyleLbl="alignAccFollowNode1" presStyleIdx="3" presStyleCnt="5">
        <dgm:presLayoutVars>
          <dgm:bulletEnabled val="1"/>
        </dgm:presLayoutVars>
      </dgm:prSet>
      <dgm:spPr/>
    </dgm:pt>
    <dgm:pt modelId="{7C1152E3-D0E3-4990-B677-D6D9EEB777F8}" type="pres">
      <dgm:prSet presAssocID="{EBBE393C-1266-4C9F-9D28-1C5B643D4713}" presName="sp" presStyleCnt="0"/>
      <dgm:spPr/>
    </dgm:pt>
    <dgm:pt modelId="{15D82010-E920-409A-A288-025D9E7EAB4A}" type="pres">
      <dgm:prSet presAssocID="{DEDC04E6-41F7-447C-97CE-6F6D5758CDE2}" presName="linNode" presStyleCnt="0"/>
      <dgm:spPr/>
    </dgm:pt>
    <dgm:pt modelId="{7B8FEFD0-FA27-4B29-B960-9648344602C5}" type="pres">
      <dgm:prSet presAssocID="{DEDC04E6-41F7-447C-97CE-6F6D5758CDE2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A8B47BB9-42A9-4DD2-8173-BA2DEC235BFE}" type="pres">
      <dgm:prSet presAssocID="{DEDC04E6-41F7-447C-97CE-6F6D5758CDE2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97ED6406-957B-43FC-8294-3E9BD4616077}" srcId="{495234E6-4516-4871-8F19-8F1B335292F8}" destId="{E84535D9-7B61-43A8-A82F-FF8A382AB4AF}" srcOrd="1" destOrd="0" parTransId="{E131F62B-A35F-4241-9526-ECEB9367916E}" sibTransId="{91CC62C5-F97C-4D0E-BFE1-F0BCE035457A}"/>
    <dgm:cxn modelId="{4CC71919-EACF-465B-BE37-09C0C0EB9FFE}" type="presOf" srcId="{389DEC7D-BD1A-40AF-8ED7-F0BB81710624}" destId="{6EF34F5A-9126-4DD8-86F5-1D57A1D64D21}" srcOrd="0" destOrd="1" presId="urn:microsoft.com/office/officeart/2005/8/layout/vList5"/>
    <dgm:cxn modelId="{A925901B-18A4-4940-A031-368F6C76AA15}" srcId="{495234E6-4516-4871-8F19-8F1B335292F8}" destId="{E54257A7-69DC-4B2C-A9A8-CA53AC20EDCE}" srcOrd="0" destOrd="0" parTransId="{6DA7F262-C89F-43BA-B989-6995DE15423C}" sibTransId="{0B38AFC0-5560-4FED-8E2A-A4DB0A1AAFD3}"/>
    <dgm:cxn modelId="{B6A7D61D-1BEC-4821-9FC9-9CD3C08BE079}" srcId="{9697F92B-5903-4F28-BFE4-295B45C4CAEA}" destId="{EDF2938F-B125-439E-BA04-E88E494867E9}" srcOrd="0" destOrd="0" parTransId="{63E96B4F-07C1-430E-A63E-0EF922A0574D}" sibTransId="{FD3AEEC6-1BF2-40CE-99C4-90A5C97E9BD7}"/>
    <dgm:cxn modelId="{ABE14C33-7ACB-4285-8749-DC23E9982816}" srcId="{E54257A7-69DC-4B2C-A9A8-CA53AC20EDCE}" destId="{389DEC7D-BD1A-40AF-8ED7-F0BB81710624}" srcOrd="1" destOrd="0" parTransId="{E059892C-2328-455A-846E-BB58CF2634B9}" sibTransId="{72FA3E98-D68F-4E57-9FBF-2B9ABCB1FDC2}"/>
    <dgm:cxn modelId="{1D89CF37-FC48-4FC6-93ED-3B1E69381C6D}" type="presOf" srcId="{495234E6-4516-4871-8F19-8F1B335292F8}" destId="{638D73F0-D023-4BBF-BC84-D7B6F7F8445C}" srcOrd="0" destOrd="0" presId="urn:microsoft.com/office/officeart/2005/8/layout/vList5"/>
    <dgm:cxn modelId="{62B25846-157F-40F7-B867-C02EDF56D816}" srcId="{DEDC04E6-41F7-447C-97CE-6F6D5758CDE2}" destId="{8CD31769-48FA-41C9-8745-CE421AFED16B}" srcOrd="0" destOrd="0" parTransId="{DA43F8DB-808C-445A-9A18-EE735FB427DE}" sibTransId="{3A184925-6933-4C3E-AA0F-9497D5C37748}"/>
    <dgm:cxn modelId="{8FEAA64A-2F47-48E2-99F3-4F2F7B8E9A25}" type="presOf" srcId="{3E82E8E3-52F2-4442-89F0-200288AF93ED}" destId="{0005BCB8-5BB3-4D6A-A4A5-FF0F3C6E4DA8}" srcOrd="0" destOrd="1" presId="urn:microsoft.com/office/officeart/2005/8/layout/vList5"/>
    <dgm:cxn modelId="{B2DD2F6B-02CC-48AF-8916-157F3904E87D}" type="presOf" srcId="{0BD00118-77D5-41E3-A29E-6DC1297E1B24}" destId="{A18F81C3-EF31-4554-A3DD-02D0F6517A34}" srcOrd="0" destOrd="2" presId="urn:microsoft.com/office/officeart/2005/8/layout/vList5"/>
    <dgm:cxn modelId="{F05C006C-86EB-47A5-943C-643BF1A98780}" type="presOf" srcId="{EDF2938F-B125-439E-BA04-E88E494867E9}" destId="{A18F81C3-EF31-4554-A3DD-02D0F6517A34}" srcOrd="0" destOrd="0" presId="urn:microsoft.com/office/officeart/2005/8/layout/vList5"/>
    <dgm:cxn modelId="{FF952157-C9CF-422F-9D01-C251432D09E6}" type="presOf" srcId="{1CB1E9A0-72EA-47E6-9296-2859868EF0A8}" destId="{6EF34F5A-9126-4DD8-86F5-1D57A1D64D21}" srcOrd="0" destOrd="0" presId="urn:microsoft.com/office/officeart/2005/8/layout/vList5"/>
    <dgm:cxn modelId="{66B6FC59-E8F2-40A0-91DD-37043C80FF36}" srcId="{E54257A7-69DC-4B2C-A9A8-CA53AC20EDCE}" destId="{1CB1E9A0-72EA-47E6-9296-2859868EF0A8}" srcOrd="0" destOrd="0" parTransId="{B3CEAAFD-1F50-417B-B555-BE68E0DC8BFE}" sibTransId="{DFF71A6A-529F-4E12-97AC-0560774CD82B}"/>
    <dgm:cxn modelId="{8F90DC8F-0118-43C1-A8F6-6F70E95686B0}" srcId="{495234E6-4516-4871-8F19-8F1B335292F8}" destId="{DEDC04E6-41F7-447C-97CE-6F6D5758CDE2}" srcOrd="4" destOrd="0" parTransId="{313298D5-1EA3-4859-8467-8D9DCEC24EED}" sibTransId="{4DF471C5-752C-4CF3-A46C-BC40C500849A}"/>
    <dgm:cxn modelId="{AAD0C491-33AA-4628-801F-EA62C2F0F472}" type="presOf" srcId="{E35F00D2-A31E-46BB-996A-B4AD4510DEC4}" destId="{64B448C8-0B3D-4EDC-BD36-2186AF785D08}" srcOrd="0" destOrd="1" presId="urn:microsoft.com/office/officeart/2005/8/layout/vList5"/>
    <dgm:cxn modelId="{3CE08394-070B-464E-8B45-C78BAAEDBD11}" type="presOf" srcId="{96AE2EC6-AFB9-4E08-A92B-4DA145DEC650}" destId="{0005BCB8-5BB3-4D6A-A4A5-FF0F3C6E4DA8}" srcOrd="0" destOrd="0" presId="urn:microsoft.com/office/officeart/2005/8/layout/vList5"/>
    <dgm:cxn modelId="{43D4B097-F329-4650-9A10-7C77A6FBACB6}" type="presOf" srcId="{78ED0566-E8B0-4A63-AA53-A1945773A006}" destId="{A18F81C3-EF31-4554-A3DD-02D0F6517A34}" srcOrd="0" destOrd="3" presId="urn:microsoft.com/office/officeart/2005/8/layout/vList5"/>
    <dgm:cxn modelId="{4188B7A1-02D8-48B8-B8E0-E288D22D85B6}" type="presOf" srcId="{E84535D9-7B61-43A8-A82F-FF8A382AB4AF}" destId="{E02BB33C-10D1-4E33-BDC9-D041B519E80C}" srcOrd="0" destOrd="0" presId="urn:microsoft.com/office/officeart/2005/8/layout/vList5"/>
    <dgm:cxn modelId="{7D1D5EAB-47BF-4C49-8B97-8A87FDF57DA2}" type="presOf" srcId="{DEDC04E6-41F7-447C-97CE-6F6D5758CDE2}" destId="{7B8FEFD0-FA27-4B29-B960-9648344602C5}" srcOrd="0" destOrd="0" presId="urn:microsoft.com/office/officeart/2005/8/layout/vList5"/>
    <dgm:cxn modelId="{06BD8AB3-4921-4669-AD44-5976C4A7C2C4}" srcId="{9697F92B-5903-4F28-BFE4-295B45C4CAEA}" destId="{0BD00118-77D5-41E3-A29E-6DC1297E1B24}" srcOrd="2" destOrd="0" parTransId="{B001986B-238E-4365-875E-07463959AB9F}" sibTransId="{AFF56703-DA4E-45B1-A06A-FA52E2715E65}"/>
    <dgm:cxn modelId="{F886F3BA-8558-460A-B169-06A8CF6C38D4}" srcId="{495234E6-4516-4871-8F19-8F1B335292F8}" destId="{9697F92B-5903-4F28-BFE4-295B45C4CAEA}" srcOrd="2" destOrd="0" parTransId="{5E5A822E-1C8C-4AD1-A0E4-2D90750CAA33}" sibTransId="{436FC1EE-7D17-4F2C-ADD7-7A0CD02EFDEA}"/>
    <dgm:cxn modelId="{BA0136BF-537C-487B-93BE-F78274782F44}" type="presOf" srcId="{7B4A9539-FC5A-480D-A539-32271F01ADFD}" destId="{64B448C8-0B3D-4EDC-BD36-2186AF785D08}" srcOrd="0" destOrd="0" presId="urn:microsoft.com/office/officeart/2005/8/layout/vList5"/>
    <dgm:cxn modelId="{EC4C0BC2-B7EC-4E4A-86EE-CB4AD50CAB64}" srcId="{9697F92B-5903-4F28-BFE4-295B45C4CAEA}" destId="{78ED0566-E8B0-4A63-AA53-A1945773A006}" srcOrd="3" destOrd="0" parTransId="{7EC8B80F-08F5-42F8-A579-216A5EDD8492}" sibTransId="{285627A8-37D6-4D28-B0D7-47169229FC44}"/>
    <dgm:cxn modelId="{6BAFD9C8-35B0-4087-9368-E05919B6F7F2}" srcId="{7092A180-5F46-450E-ADDC-9D09B57E5D97}" destId="{3E82E8E3-52F2-4442-89F0-200288AF93ED}" srcOrd="1" destOrd="0" parTransId="{70373DC6-44A7-4128-9D07-4279C337EA27}" sibTransId="{275A7B4B-DB2A-435F-9A99-A3491F748953}"/>
    <dgm:cxn modelId="{B3941BCA-9289-4AB3-9E6E-0EC051F707B7}" type="presOf" srcId="{7092A180-5F46-450E-ADDC-9D09B57E5D97}" destId="{A7D43A71-A878-478A-8494-395430B4E0EA}" srcOrd="0" destOrd="0" presId="urn:microsoft.com/office/officeart/2005/8/layout/vList5"/>
    <dgm:cxn modelId="{E87597CA-3170-4EC3-8E3A-07A9104269B1}" type="presOf" srcId="{E54257A7-69DC-4B2C-A9A8-CA53AC20EDCE}" destId="{4680D0C1-9565-4158-9BA1-A69943908CE2}" srcOrd="0" destOrd="0" presId="urn:microsoft.com/office/officeart/2005/8/layout/vList5"/>
    <dgm:cxn modelId="{AE4220CB-D896-477F-A2A4-B586C341AD5B}" type="presOf" srcId="{8CD31769-48FA-41C9-8745-CE421AFED16B}" destId="{A8B47BB9-42A9-4DD2-8173-BA2DEC235BFE}" srcOrd="0" destOrd="0" presId="urn:microsoft.com/office/officeart/2005/8/layout/vList5"/>
    <dgm:cxn modelId="{844248D8-4BE9-4DA6-8884-CE556DE363F8}" type="presOf" srcId="{9697F92B-5903-4F28-BFE4-295B45C4CAEA}" destId="{C41C511A-6863-47B1-A0F7-A41C5D9A408B}" srcOrd="0" destOrd="0" presId="urn:microsoft.com/office/officeart/2005/8/layout/vList5"/>
    <dgm:cxn modelId="{EEA551DD-7692-4FB3-A60B-784172641051}" type="presOf" srcId="{FFD2703D-7502-4D0D-B17C-1D73DD4DB921}" destId="{A18F81C3-EF31-4554-A3DD-02D0F6517A34}" srcOrd="0" destOrd="1" presId="urn:microsoft.com/office/officeart/2005/8/layout/vList5"/>
    <dgm:cxn modelId="{7B3142E5-E7EF-4630-B52F-B75F776592E5}" srcId="{E84535D9-7B61-43A8-A82F-FF8A382AB4AF}" destId="{7B4A9539-FC5A-480D-A539-32271F01ADFD}" srcOrd="0" destOrd="0" parTransId="{4D0AE8EA-F6BE-4435-8887-9561B63F9E2B}" sibTransId="{9793FF83-BD00-4C0E-BA75-519B3AA2BC38}"/>
    <dgm:cxn modelId="{18D3FDE6-FAB9-46FA-B7DC-F1007FF500AA}" srcId="{495234E6-4516-4871-8F19-8F1B335292F8}" destId="{7092A180-5F46-450E-ADDC-9D09B57E5D97}" srcOrd="3" destOrd="0" parTransId="{371585A1-E8B3-4319-A818-8390CA410BEE}" sibTransId="{EBBE393C-1266-4C9F-9D28-1C5B643D4713}"/>
    <dgm:cxn modelId="{EAE07DF1-8959-4BCA-98A1-A8EE5FDD4AF1}" srcId="{E84535D9-7B61-43A8-A82F-FF8A382AB4AF}" destId="{E35F00D2-A31E-46BB-996A-B4AD4510DEC4}" srcOrd="1" destOrd="0" parTransId="{BF53F1A5-E9BB-4BF9-9EE3-41EF59A8A622}" sibTransId="{CFBCF1FD-9EC6-4FED-9A81-258628B3BFC6}"/>
    <dgm:cxn modelId="{7B7386F5-59BE-408E-820E-8002DD2D683A}" srcId="{7092A180-5F46-450E-ADDC-9D09B57E5D97}" destId="{96AE2EC6-AFB9-4E08-A92B-4DA145DEC650}" srcOrd="0" destOrd="0" parTransId="{62511252-18BC-4012-B7A0-D4D225F79F45}" sibTransId="{434FAE25-0CD1-4389-BBC9-A8697857BF5A}"/>
    <dgm:cxn modelId="{043ADFF8-76D1-4EFC-ADB4-DCB8CB1183A8}" srcId="{9697F92B-5903-4F28-BFE4-295B45C4CAEA}" destId="{FFD2703D-7502-4D0D-B17C-1D73DD4DB921}" srcOrd="1" destOrd="0" parTransId="{328F6DEE-FD2C-46BE-8A94-AA66ECD24647}" sibTransId="{08F6A955-8F61-4A25-8565-52B6758E27C4}"/>
    <dgm:cxn modelId="{D4469676-4567-44DE-81DF-1D11B42BF5A6}" type="presParOf" srcId="{638D73F0-D023-4BBF-BC84-D7B6F7F8445C}" destId="{294CBD6A-B735-4375-A8D2-6404D3013514}" srcOrd="0" destOrd="0" presId="urn:microsoft.com/office/officeart/2005/8/layout/vList5"/>
    <dgm:cxn modelId="{C64F7830-15A1-4FA1-A808-CE0033855272}" type="presParOf" srcId="{294CBD6A-B735-4375-A8D2-6404D3013514}" destId="{4680D0C1-9565-4158-9BA1-A69943908CE2}" srcOrd="0" destOrd="0" presId="urn:microsoft.com/office/officeart/2005/8/layout/vList5"/>
    <dgm:cxn modelId="{0A8F611B-09E3-4FFB-8F00-82BB324D080C}" type="presParOf" srcId="{294CBD6A-B735-4375-A8D2-6404D3013514}" destId="{6EF34F5A-9126-4DD8-86F5-1D57A1D64D21}" srcOrd="1" destOrd="0" presId="urn:microsoft.com/office/officeart/2005/8/layout/vList5"/>
    <dgm:cxn modelId="{51819231-2E58-459B-B080-B91FF83587A1}" type="presParOf" srcId="{638D73F0-D023-4BBF-BC84-D7B6F7F8445C}" destId="{A0B5F4C9-1901-4753-BDFE-DE4DF8C0E567}" srcOrd="1" destOrd="0" presId="urn:microsoft.com/office/officeart/2005/8/layout/vList5"/>
    <dgm:cxn modelId="{9BE6BF4E-3D9C-424B-81CA-6A02B6221796}" type="presParOf" srcId="{638D73F0-D023-4BBF-BC84-D7B6F7F8445C}" destId="{6691621F-2375-4B0A-9FC1-3653265A237D}" srcOrd="2" destOrd="0" presId="urn:microsoft.com/office/officeart/2005/8/layout/vList5"/>
    <dgm:cxn modelId="{47DF43C1-56A4-4124-8EA0-4F5CE31C57FF}" type="presParOf" srcId="{6691621F-2375-4B0A-9FC1-3653265A237D}" destId="{E02BB33C-10D1-4E33-BDC9-D041B519E80C}" srcOrd="0" destOrd="0" presId="urn:microsoft.com/office/officeart/2005/8/layout/vList5"/>
    <dgm:cxn modelId="{EB07DADE-A703-46C3-B081-446DCCF145C2}" type="presParOf" srcId="{6691621F-2375-4B0A-9FC1-3653265A237D}" destId="{64B448C8-0B3D-4EDC-BD36-2186AF785D08}" srcOrd="1" destOrd="0" presId="urn:microsoft.com/office/officeart/2005/8/layout/vList5"/>
    <dgm:cxn modelId="{12C28686-6483-40C4-9FFD-E2C463B2B0DF}" type="presParOf" srcId="{638D73F0-D023-4BBF-BC84-D7B6F7F8445C}" destId="{5D7E6419-B706-435B-A002-B5E88F5C7D04}" srcOrd="3" destOrd="0" presId="urn:microsoft.com/office/officeart/2005/8/layout/vList5"/>
    <dgm:cxn modelId="{3A2860FB-A308-4118-A513-053A7AFE67FE}" type="presParOf" srcId="{638D73F0-D023-4BBF-BC84-D7B6F7F8445C}" destId="{A5CAF99B-5DE6-46AC-97C0-428FEAEE293F}" srcOrd="4" destOrd="0" presId="urn:microsoft.com/office/officeart/2005/8/layout/vList5"/>
    <dgm:cxn modelId="{69CE4A46-82E2-4E12-A319-6640E819D3D7}" type="presParOf" srcId="{A5CAF99B-5DE6-46AC-97C0-428FEAEE293F}" destId="{C41C511A-6863-47B1-A0F7-A41C5D9A408B}" srcOrd="0" destOrd="0" presId="urn:microsoft.com/office/officeart/2005/8/layout/vList5"/>
    <dgm:cxn modelId="{57EBD560-92D3-487A-ADE3-7628ECD8C4C8}" type="presParOf" srcId="{A5CAF99B-5DE6-46AC-97C0-428FEAEE293F}" destId="{A18F81C3-EF31-4554-A3DD-02D0F6517A34}" srcOrd="1" destOrd="0" presId="urn:microsoft.com/office/officeart/2005/8/layout/vList5"/>
    <dgm:cxn modelId="{4162CE96-BAC2-44F6-B6B8-DB2830CF464E}" type="presParOf" srcId="{638D73F0-D023-4BBF-BC84-D7B6F7F8445C}" destId="{CE9A67EF-A54D-414D-A843-348432E79432}" srcOrd="5" destOrd="0" presId="urn:microsoft.com/office/officeart/2005/8/layout/vList5"/>
    <dgm:cxn modelId="{7180A1FB-B98F-4FBF-8DBB-329C8466185E}" type="presParOf" srcId="{638D73F0-D023-4BBF-BC84-D7B6F7F8445C}" destId="{064A5247-1FB7-4587-BD27-3F9056BF4569}" srcOrd="6" destOrd="0" presId="urn:microsoft.com/office/officeart/2005/8/layout/vList5"/>
    <dgm:cxn modelId="{BD3A454D-EDBD-452C-8E49-E74ACC0D7CEB}" type="presParOf" srcId="{064A5247-1FB7-4587-BD27-3F9056BF4569}" destId="{A7D43A71-A878-478A-8494-395430B4E0EA}" srcOrd="0" destOrd="0" presId="urn:microsoft.com/office/officeart/2005/8/layout/vList5"/>
    <dgm:cxn modelId="{D1194179-42A7-43CC-A638-4204E909941A}" type="presParOf" srcId="{064A5247-1FB7-4587-BD27-3F9056BF4569}" destId="{0005BCB8-5BB3-4D6A-A4A5-FF0F3C6E4DA8}" srcOrd="1" destOrd="0" presId="urn:microsoft.com/office/officeart/2005/8/layout/vList5"/>
    <dgm:cxn modelId="{1657AE8B-0A11-4DD8-A53A-EA751E780FD2}" type="presParOf" srcId="{638D73F0-D023-4BBF-BC84-D7B6F7F8445C}" destId="{7C1152E3-D0E3-4990-B677-D6D9EEB777F8}" srcOrd="7" destOrd="0" presId="urn:microsoft.com/office/officeart/2005/8/layout/vList5"/>
    <dgm:cxn modelId="{2942C4AA-3FAF-4889-9820-B68C7B92B32B}" type="presParOf" srcId="{638D73F0-D023-4BBF-BC84-D7B6F7F8445C}" destId="{15D82010-E920-409A-A288-025D9E7EAB4A}" srcOrd="8" destOrd="0" presId="urn:microsoft.com/office/officeart/2005/8/layout/vList5"/>
    <dgm:cxn modelId="{D4B3D2B8-5E03-4C4E-9D63-D7ADAD399A6D}" type="presParOf" srcId="{15D82010-E920-409A-A288-025D9E7EAB4A}" destId="{7B8FEFD0-FA27-4B29-B960-9648344602C5}" srcOrd="0" destOrd="0" presId="urn:microsoft.com/office/officeart/2005/8/layout/vList5"/>
    <dgm:cxn modelId="{1DAEB300-44D2-49A4-9748-AC5FE00C19E2}" type="presParOf" srcId="{15D82010-E920-409A-A288-025D9E7EAB4A}" destId="{A8B47BB9-42A9-4DD2-8173-BA2DEC235BF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CC4055-F3E1-45C4-AEED-4BCC640381BE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3CFC8902-727C-404E-B161-5C73C944B4F1}">
      <dgm:prSet/>
      <dgm:spPr/>
      <dgm:t>
        <a:bodyPr/>
        <a:lstStyle/>
        <a:p>
          <a:r>
            <a:rPr lang="hu-HU" b="0" i="0" dirty="0"/>
            <a:t>jelek vezetékes vagy vezeték nélküli úton elektronikus hírközlő eszközökkel történő továbbítását lehetővé tevő,</a:t>
          </a:r>
          <a:endParaRPr lang="hu-HU" dirty="0"/>
        </a:p>
      </dgm:t>
    </dgm:pt>
    <dgm:pt modelId="{66DA9450-6963-4108-9AD6-FCD449D2F04F}" type="parTrans" cxnId="{DC299332-0073-48C7-B2F6-7F04C508538C}">
      <dgm:prSet/>
      <dgm:spPr/>
      <dgm:t>
        <a:bodyPr/>
        <a:lstStyle/>
        <a:p>
          <a:endParaRPr lang="hu-HU"/>
        </a:p>
      </dgm:t>
    </dgm:pt>
    <dgm:pt modelId="{14C2D040-E61B-4081-8563-AB65E366154E}" type="sibTrans" cxnId="{DC299332-0073-48C7-B2F6-7F04C508538C}">
      <dgm:prSet/>
      <dgm:spPr/>
      <dgm:t>
        <a:bodyPr/>
        <a:lstStyle/>
        <a:p>
          <a:endParaRPr lang="hu-HU"/>
        </a:p>
      </dgm:t>
    </dgm:pt>
    <dgm:pt modelId="{F83E62B8-53DB-426A-AB1A-9AAC0AA98C4C}">
      <dgm:prSet/>
      <dgm:spPr/>
      <dgm:t>
        <a:bodyPr/>
        <a:lstStyle/>
        <a:p>
          <a:pPr rtl="0"/>
          <a:r>
            <a:rPr lang="hu-HU" dirty="0"/>
            <a:t>elektronikus hírközlési hálózat</a:t>
          </a:r>
        </a:p>
      </dgm:t>
    </dgm:pt>
    <dgm:pt modelId="{7C84515B-0FEE-4367-AFB8-4967ABFD1104}" type="sibTrans" cxnId="{6B0E1AB8-0836-4672-A108-692EB6378D11}">
      <dgm:prSet/>
      <dgm:spPr/>
      <dgm:t>
        <a:bodyPr/>
        <a:lstStyle/>
        <a:p>
          <a:endParaRPr lang="hu-HU"/>
        </a:p>
      </dgm:t>
    </dgm:pt>
    <dgm:pt modelId="{A8DB9B73-AAC1-426A-B7FB-B3F8B8B5E935}" type="parTrans" cxnId="{6B0E1AB8-0836-4672-A108-692EB6378D11}">
      <dgm:prSet/>
      <dgm:spPr/>
      <dgm:t>
        <a:bodyPr/>
        <a:lstStyle/>
        <a:p>
          <a:endParaRPr lang="hu-HU"/>
        </a:p>
      </dgm:t>
    </dgm:pt>
    <dgm:pt modelId="{98B40686-63E9-4884-AC90-BD0B7827857D}">
      <dgm:prSet/>
      <dgm:spPr/>
      <dgm:t>
        <a:bodyPr/>
        <a:lstStyle/>
        <a:p>
          <a:r>
            <a:rPr lang="hu-HU" b="0" i="0" dirty="0"/>
            <a:t> állandó infrastruktúrán vagy központilag adminisztrált kapacitáselosztáson alapuló rendszerek, </a:t>
          </a:r>
          <a:endParaRPr lang="hu-HU" dirty="0"/>
        </a:p>
      </dgm:t>
    </dgm:pt>
    <dgm:pt modelId="{47ED4405-4E27-4CB8-BCA8-EFEBEE0E54F0}" type="parTrans" cxnId="{F89FB639-4B3B-4EC4-BE03-729BE9076026}">
      <dgm:prSet/>
      <dgm:spPr/>
    </dgm:pt>
    <dgm:pt modelId="{20667CBF-55B3-4897-A17A-2B274E8CC326}" type="sibTrans" cxnId="{F89FB639-4B3B-4EC4-BE03-729BE9076026}">
      <dgm:prSet/>
      <dgm:spPr/>
    </dgm:pt>
    <dgm:pt modelId="{31055B85-AB5D-4B6F-ACAB-5D82BC0F8D50}">
      <dgm:prSet/>
      <dgm:spPr/>
      <dgm:t>
        <a:bodyPr/>
        <a:lstStyle/>
        <a:p>
          <a:r>
            <a:rPr lang="hu-HU" b="0" i="0" dirty="0"/>
            <a:t>továbbá adott esetben kapcsoló vagy útválasztó eszközök,</a:t>
          </a:r>
          <a:endParaRPr lang="hu-HU" dirty="0"/>
        </a:p>
      </dgm:t>
    </dgm:pt>
    <dgm:pt modelId="{A28EAC31-D368-4454-9FDA-2FF2A53122FA}" type="parTrans" cxnId="{04FCE4CA-FA16-4DD1-911C-EE3C080B98F0}">
      <dgm:prSet/>
      <dgm:spPr/>
    </dgm:pt>
    <dgm:pt modelId="{125D3384-6AD6-4707-A99C-DBDFC6868AE4}" type="sibTrans" cxnId="{04FCE4CA-FA16-4DD1-911C-EE3C080B98F0}">
      <dgm:prSet/>
      <dgm:spPr/>
    </dgm:pt>
    <dgm:pt modelId="{D0477DEC-12C2-4892-ADCF-6E7EF44C0BCA}">
      <dgm:prSet/>
      <dgm:spPr/>
      <dgm:t>
        <a:bodyPr/>
        <a:lstStyle/>
        <a:p>
          <a:r>
            <a:rPr lang="hu-HU" b="0" i="0" dirty="0"/>
            <a:t> valamint más erőforrások, beleértve a nem aktív hálózati elemeket is. </a:t>
          </a:r>
          <a:endParaRPr lang="hu-HU" dirty="0"/>
        </a:p>
      </dgm:t>
    </dgm:pt>
    <dgm:pt modelId="{4DE201C5-D665-4824-840B-5CE3F3F6DDC7}" type="parTrans" cxnId="{C9D01299-3722-4A63-86A2-54532CD495BD}">
      <dgm:prSet/>
      <dgm:spPr/>
    </dgm:pt>
    <dgm:pt modelId="{2CA44982-E987-4BD2-8EDE-8AD97392129F}" type="sibTrans" cxnId="{C9D01299-3722-4A63-86A2-54532CD495BD}">
      <dgm:prSet/>
      <dgm:spPr/>
    </dgm:pt>
    <dgm:pt modelId="{2F4F6BD4-EA15-42C4-BD8D-DD00EE6F0655}">
      <dgm:prSet/>
      <dgm:spPr/>
      <dgm:t>
        <a:bodyPr/>
        <a:lstStyle/>
        <a:p>
          <a:r>
            <a:rPr lang="hu-HU" b="0" i="0" dirty="0"/>
            <a:t>Elektronikus hírközlő hálózat különösen a műholdas hálózat, a helyhez kötött - vezetékes vagy vezeték nélküli - hálózat és a mobil rádiótelefon-hálózat; az energiaellátó kábelrendszerek olyan mértékben, amennyiben azokat a jelek továbbítására használják, valamint a műsorterjesztő hálózat.</a:t>
          </a:r>
          <a:endParaRPr lang="hu-HU" dirty="0"/>
        </a:p>
      </dgm:t>
    </dgm:pt>
    <dgm:pt modelId="{95D983CC-0642-4923-9EE9-B20FB0CA443A}" type="parTrans" cxnId="{832FBC0F-A311-467A-B824-968176A03443}">
      <dgm:prSet/>
      <dgm:spPr/>
    </dgm:pt>
    <dgm:pt modelId="{FE786004-D52A-4904-A026-5C9ECEC8870C}" type="sibTrans" cxnId="{832FBC0F-A311-467A-B824-968176A03443}">
      <dgm:prSet/>
      <dgm:spPr/>
    </dgm:pt>
    <dgm:pt modelId="{2D5C33A4-74D8-4E36-AFBC-E6206FC8073B}" type="pres">
      <dgm:prSet presAssocID="{5FCC4055-F3E1-45C4-AEED-4BCC640381BE}" presName="linear" presStyleCnt="0">
        <dgm:presLayoutVars>
          <dgm:animLvl val="lvl"/>
          <dgm:resizeHandles val="exact"/>
        </dgm:presLayoutVars>
      </dgm:prSet>
      <dgm:spPr/>
    </dgm:pt>
    <dgm:pt modelId="{0310A546-B294-4577-96EA-32DEBAADA917}" type="pres">
      <dgm:prSet presAssocID="{F83E62B8-53DB-426A-AB1A-9AAC0AA98C4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E9B4508-A81B-43FC-BA74-E9059AEB00CF}" type="pres">
      <dgm:prSet presAssocID="{F83E62B8-53DB-426A-AB1A-9AAC0AA98C4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32FBC0F-A311-467A-B824-968176A03443}" srcId="{F83E62B8-53DB-426A-AB1A-9AAC0AA98C4C}" destId="{2F4F6BD4-EA15-42C4-BD8D-DD00EE6F0655}" srcOrd="4" destOrd="0" parTransId="{95D983CC-0642-4923-9EE9-B20FB0CA443A}" sibTransId="{FE786004-D52A-4904-A026-5C9ECEC8870C}"/>
    <dgm:cxn modelId="{A8F2EB1A-EF8B-42A5-8E33-2EA965D514A7}" type="presOf" srcId="{31055B85-AB5D-4B6F-ACAB-5D82BC0F8D50}" destId="{AE9B4508-A81B-43FC-BA74-E9059AEB00CF}" srcOrd="0" destOrd="2" presId="urn:microsoft.com/office/officeart/2005/8/layout/vList2"/>
    <dgm:cxn modelId="{DC299332-0073-48C7-B2F6-7F04C508538C}" srcId="{F83E62B8-53DB-426A-AB1A-9AAC0AA98C4C}" destId="{3CFC8902-727C-404E-B161-5C73C944B4F1}" srcOrd="0" destOrd="0" parTransId="{66DA9450-6963-4108-9AD6-FCD449D2F04F}" sibTransId="{14C2D040-E61B-4081-8563-AB65E366154E}"/>
    <dgm:cxn modelId="{F89FB639-4B3B-4EC4-BE03-729BE9076026}" srcId="{F83E62B8-53DB-426A-AB1A-9AAC0AA98C4C}" destId="{98B40686-63E9-4884-AC90-BD0B7827857D}" srcOrd="1" destOrd="0" parTransId="{47ED4405-4E27-4CB8-BCA8-EFEBEE0E54F0}" sibTransId="{20667CBF-55B3-4897-A17A-2B274E8CC326}"/>
    <dgm:cxn modelId="{D1398671-050B-4089-B77A-E383DE6ECCD1}" type="presOf" srcId="{F83E62B8-53DB-426A-AB1A-9AAC0AA98C4C}" destId="{0310A546-B294-4577-96EA-32DEBAADA917}" srcOrd="0" destOrd="0" presId="urn:microsoft.com/office/officeart/2005/8/layout/vList2"/>
    <dgm:cxn modelId="{E40C7388-149C-4806-B3A0-659B842774B3}" type="presOf" srcId="{5FCC4055-F3E1-45C4-AEED-4BCC640381BE}" destId="{2D5C33A4-74D8-4E36-AFBC-E6206FC8073B}" srcOrd="0" destOrd="0" presId="urn:microsoft.com/office/officeart/2005/8/layout/vList2"/>
    <dgm:cxn modelId="{78165B89-7488-497A-AA70-1DBC76EB69DE}" type="presOf" srcId="{98B40686-63E9-4884-AC90-BD0B7827857D}" destId="{AE9B4508-A81B-43FC-BA74-E9059AEB00CF}" srcOrd="0" destOrd="1" presId="urn:microsoft.com/office/officeart/2005/8/layout/vList2"/>
    <dgm:cxn modelId="{C9D01299-3722-4A63-86A2-54532CD495BD}" srcId="{F83E62B8-53DB-426A-AB1A-9AAC0AA98C4C}" destId="{D0477DEC-12C2-4892-ADCF-6E7EF44C0BCA}" srcOrd="3" destOrd="0" parTransId="{4DE201C5-D665-4824-840B-5CE3F3F6DDC7}" sibTransId="{2CA44982-E987-4BD2-8EDE-8AD97392129F}"/>
    <dgm:cxn modelId="{0B597FB4-2062-4472-AD8D-A0FC1906BC33}" type="presOf" srcId="{2F4F6BD4-EA15-42C4-BD8D-DD00EE6F0655}" destId="{AE9B4508-A81B-43FC-BA74-E9059AEB00CF}" srcOrd="0" destOrd="4" presId="urn:microsoft.com/office/officeart/2005/8/layout/vList2"/>
    <dgm:cxn modelId="{41334BB7-50EE-4C45-8F44-F1DF47F6DEBD}" type="presOf" srcId="{3CFC8902-727C-404E-B161-5C73C944B4F1}" destId="{AE9B4508-A81B-43FC-BA74-E9059AEB00CF}" srcOrd="0" destOrd="0" presId="urn:microsoft.com/office/officeart/2005/8/layout/vList2"/>
    <dgm:cxn modelId="{6B0E1AB8-0836-4672-A108-692EB6378D11}" srcId="{5FCC4055-F3E1-45C4-AEED-4BCC640381BE}" destId="{F83E62B8-53DB-426A-AB1A-9AAC0AA98C4C}" srcOrd="0" destOrd="0" parTransId="{A8DB9B73-AAC1-426A-B7FB-B3F8B8B5E935}" sibTransId="{7C84515B-0FEE-4367-AFB8-4967ABFD1104}"/>
    <dgm:cxn modelId="{04FCE4CA-FA16-4DD1-911C-EE3C080B98F0}" srcId="{F83E62B8-53DB-426A-AB1A-9AAC0AA98C4C}" destId="{31055B85-AB5D-4B6F-ACAB-5D82BC0F8D50}" srcOrd="2" destOrd="0" parTransId="{A28EAC31-D368-4454-9FDA-2FF2A53122FA}" sibTransId="{125D3384-6AD6-4707-A99C-DBDFC6868AE4}"/>
    <dgm:cxn modelId="{86A5BADC-C076-4178-8B47-76FA7757DA44}" type="presOf" srcId="{D0477DEC-12C2-4892-ADCF-6E7EF44C0BCA}" destId="{AE9B4508-A81B-43FC-BA74-E9059AEB00CF}" srcOrd="0" destOrd="3" presId="urn:microsoft.com/office/officeart/2005/8/layout/vList2"/>
    <dgm:cxn modelId="{2B4CCFFD-88B8-464C-B83C-E8746FF7E4F7}" type="presParOf" srcId="{2D5C33A4-74D8-4E36-AFBC-E6206FC8073B}" destId="{0310A546-B294-4577-96EA-32DEBAADA917}" srcOrd="0" destOrd="0" presId="urn:microsoft.com/office/officeart/2005/8/layout/vList2"/>
    <dgm:cxn modelId="{444F0203-D1ED-40D8-A7FC-06E9B3996335}" type="presParOf" srcId="{2D5C33A4-74D8-4E36-AFBC-E6206FC8073B}" destId="{AE9B4508-A81B-43FC-BA74-E9059AEB00C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FCC4055-F3E1-45C4-AEED-4BCC640381BE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3CFC8902-727C-404E-B161-5C73C944B4F1}">
      <dgm:prSet/>
      <dgm:spPr/>
      <dgm:t>
        <a:bodyPr/>
        <a:lstStyle/>
        <a:p>
          <a:r>
            <a:rPr lang="hu-HU" b="0" i="0" dirty="0"/>
            <a:t>olyan, más részére </a:t>
          </a:r>
          <a:r>
            <a:rPr lang="hu-HU" b="1" i="0" dirty="0"/>
            <a:t>általában ellenszolgáltatásért </a:t>
          </a:r>
          <a:r>
            <a:rPr lang="hu-HU" b="0" i="0" dirty="0"/>
            <a:t>- jellemzően díjazás ellenében - nyújtott szolgáltatás, </a:t>
          </a:r>
          <a:endParaRPr lang="hu-HU" dirty="0"/>
        </a:p>
      </dgm:t>
    </dgm:pt>
    <dgm:pt modelId="{66DA9450-6963-4108-9AD6-FCD449D2F04F}" type="parTrans" cxnId="{DC299332-0073-48C7-B2F6-7F04C508538C}">
      <dgm:prSet/>
      <dgm:spPr/>
      <dgm:t>
        <a:bodyPr/>
        <a:lstStyle/>
        <a:p>
          <a:endParaRPr lang="hu-HU"/>
        </a:p>
      </dgm:t>
    </dgm:pt>
    <dgm:pt modelId="{14C2D040-E61B-4081-8563-AB65E366154E}" type="sibTrans" cxnId="{DC299332-0073-48C7-B2F6-7F04C508538C}">
      <dgm:prSet/>
      <dgm:spPr/>
      <dgm:t>
        <a:bodyPr/>
        <a:lstStyle/>
        <a:p>
          <a:endParaRPr lang="hu-HU"/>
        </a:p>
      </dgm:t>
    </dgm:pt>
    <dgm:pt modelId="{57B6FC3C-4E84-4C6F-98D0-C02723AAF4DD}">
      <dgm:prSet/>
      <dgm:spPr/>
      <dgm:t>
        <a:bodyPr/>
        <a:lstStyle/>
        <a:p>
          <a:r>
            <a:rPr lang="hu-HU" b="0" i="1" dirty="0"/>
            <a:t>a) </a:t>
          </a:r>
          <a:r>
            <a:rPr lang="hu-HU" b="0" i="0" dirty="0"/>
            <a:t>az internet-hozzáférési szolgáltatást;</a:t>
          </a:r>
        </a:p>
      </dgm:t>
    </dgm:pt>
    <dgm:pt modelId="{C85D86E9-99E0-4C78-93CA-FA2931BFC254}" type="parTrans" cxnId="{D817B9B8-F5ED-4867-8430-78056646C5A9}">
      <dgm:prSet/>
      <dgm:spPr/>
      <dgm:t>
        <a:bodyPr/>
        <a:lstStyle/>
        <a:p>
          <a:endParaRPr lang="hu-HU"/>
        </a:p>
      </dgm:t>
    </dgm:pt>
    <dgm:pt modelId="{9AF3EB09-5530-4820-A36B-6E45750D009B}" type="sibTrans" cxnId="{D817B9B8-F5ED-4867-8430-78056646C5A9}">
      <dgm:prSet/>
      <dgm:spPr/>
      <dgm:t>
        <a:bodyPr/>
        <a:lstStyle/>
        <a:p>
          <a:endParaRPr lang="hu-HU"/>
        </a:p>
      </dgm:t>
    </dgm:pt>
    <dgm:pt modelId="{208504D2-086B-4EBB-BD0B-81F56418FD2A}">
      <dgm:prSet/>
      <dgm:spPr/>
      <dgm:t>
        <a:bodyPr/>
        <a:lstStyle/>
        <a:p>
          <a:r>
            <a:rPr lang="hu-HU" b="0" i="1" dirty="0"/>
            <a:t>b) </a:t>
          </a:r>
          <a:r>
            <a:rPr lang="hu-HU" b="0" i="0" dirty="0"/>
            <a:t>a személyközi hírközlési szolgáltatást; és</a:t>
          </a:r>
        </a:p>
      </dgm:t>
    </dgm:pt>
    <dgm:pt modelId="{48F4ECD3-0E9D-49DA-BA6D-707D50A5B383}" type="parTrans" cxnId="{6D9C6B87-054C-40F6-8A7A-433AD5BEF184}">
      <dgm:prSet/>
      <dgm:spPr/>
      <dgm:t>
        <a:bodyPr/>
        <a:lstStyle/>
        <a:p>
          <a:endParaRPr lang="hu-HU"/>
        </a:p>
      </dgm:t>
    </dgm:pt>
    <dgm:pt modelId="{81B9D522-5A21-46E6-8784-0D5029D9AD8E}" type="sibTrans" cxnId="{6D9C6B87-054C-40F6-8A7A-433AD5BEF184}">
      <dgm:prSet/>
      <dgm:spPr/>
      <dgm:t>
        <a:bodyPr/>
        <a:lstStyle/>
        <a:p>
          <a:endParaRPr lang="hu-HU"/>
        </a:p>
      </dgm:t>
    </dgm:pt>
    <dgm:pt modelId="{2C71C36D-1CFD-48B4-8D4C-A26BD3FCC339}">
      <dgm:prSet/>
      <dgm:spPr/>
      <dgm:t>
        <a:bodyPr/>
        <a:lstStyle/>
        <a:p>
          <a:r>
            <a:rPr lang="hu-HU" b="0" i="1" dirty="0"/>
            <a:t>c) </a:t>
          </a:r>
          <a:r>
            <a:rPr lang="hu-HU" b="0" i="0" dirty="0"/>
            <a:t>a teljesen vagy nagyrészt jeleknek elektronikus hírközlő hálózatokon történő átviteléből, és ahol ez értelmezhető, irányításából álló szolgáltatást, ideértve a gépek közötti szolgáltatást és a műsorterjesztésre használt átviteli szolgáltatást is.</a:t>
          </a:r>
        </a:p>
      </dgm:t>
    </dgm:pt>
    <dgm:pt modelId="{CE3414BB-1844-4D93-8BCC-3AAFDC85401C}" type="parTrans" cxnId="{29665097-9245-4751-BD39-0B192E881299}">
      <dgm:prSet/>
      <dgm:spPr/>
      <dgm:t>
        <a:bodyPr/>
        <a:lstStyle/>
        <a:p>
          <a:endParaRPr lang="hu-HU"/>
        </a:p>
      </dgm:t>
    </dgm:pt>
    <dgm:pt modelId="{A3831D7E-55C9-43E1-AD48-DC6DE2C03CB2}" type="sibTrans" cxnId="{29665097-9245-4751-BD39-0B192E881299}">
      <dgm:prSet/>
      <dgm:spPr/>
      <dgm:t>
        <a:bodyPr/>
        <a:lstStyle/>
        <a:p>
          <a:endParaRPr lang="hu-HU"/>
        </a:p>
      </dgm:t>
    </dgm:pt>
    <dgm:pt modelId="{F83E62B8-53DB-426A-AB1A-9AAC0AA98C4C}">
      <dgm:prSet/>
      <dgm:spPr/>
      <dgm:t>
        <a:bodyPr/>
        <a:lstStyle/>
        <a:p>
          <a:pPr rtl="0"/>
          <a:r>
            <a:rPr lang="hu-HU" dirty="0"/>
            <a:t>elektronikus hírközlési szolgáltatás</a:t>
          </a:r>
        </a:p>
      </dgm:t>
    </dgm:pt>
    <dgm:pt modelId="{7C84515B-0FEE-4367-AFB8-4967ABFD1104}" type="sibTrans" cxnId="{6B0E1AB8-0836-4672-A108-692EB6378D11}">
      <dgm:prSet/>
      <dgm:spPr/>
      <dgm:t>
        <a:bodyPr/>
        <a:lstStyle/>
        <a:p>
          <a:endParaRPr lang="hu-HU"/>
        </a:p>
      </dgm:t>
    </dgm:pt>
    <dgm:pt modelId="{A8DB9B73-AAC1-426A-B7FB-B3F8B8B5E935}" type="parTrans" cxnId="{6B0E1AB8-0836-4672-A108-692EB6378D11}">
      <dgm:prSet/>
      <dgm:spPr/>
      <dgm:t>
        <a:bodyPr/>
        <a:lstStyle/>
        <a:p>
          <a:endParaRPr lang="hu-HU"/>
        </a:p>
      </dgm:t>
    </dgm:pt>
    <dgm:pt modelId="{DC4A81E4-3483-4AC9-8571-F5AD82B05DE8}">
      <dgm:prSet/>
      <dgm:spPr/>
      <dgm:t>
        <a:bodyPr/>
        <a:lstStyle/>
        <a:p>
          <a:r>
            <a:rPr lang="hu-HU" b="0" i="0" dirty="0"/>
            <a:t>amely az elektronikus hírközlő hálózatok és elektronikus hírközlési szolgáltatások felhasználásával továbbított tartalmat szolgáltató, ilyen tartalom felett szerkesztői ellenőrzést gyakorló szolgáltatások vagy az információs társadalommal összefüggő, jogszabályban meghatározott, személyközi hírközlési szolgáltatásnak </a:t>
          </a:r>
          <a:r>
            <a:rPr lang="hu-HU" b="1" i="0" dirty="0"/>
            <a:t>nem minősülő szolgáltatások kivételével</a:t>
          </a:r>
          <a:endParaRPr lang="hu-HU" dirty="0"/>
        </a:p>
      </dgm:t>
    </dgm:pt>
    <dgm:pt modelId="{D46D2C92-CE7B-4290-A5C1-E478D92330AC}" type="parTrans" cxnId="{7DEE32C9-C5DC-4D44-9492-73666FC8EDD3}">
      <dgm:prSet/>
      <dgm:spPr/>
      <dgm:t>
        <a:bodyPr/>
        <a:lstStyle/>
        <a:p>
          <a:endParaRPr lang="hu-HU"/>
        </a:p>
      </dgm:t>
    </dgm:pt>
    <dgm:pt modelId="{98F0DE7B-B48F-4F94-AE48-540CA1CE76FD}" type="sibTrans" cxnId="{7DEE32C9-C5DC-4D44-9492-73666FC8EDD3}">
      <dgm:prSet/>
      <dgm:spPr/>
      <dgm:t>
        <a:bodyPr/>
        <a:lstStyle/>
        <a:p>
          <a:endParaRPr lang="hu-HU"/>
        </a:p>
      </dgm:t>
    </dgm:pt>
    <dgm:pt modelId="{3BDC7095-F631-4D11-9628-FA3731A05DFF}">
      <dgm:prSet/>
      <dgm:spPr/>
      <dgm:t>
        <a:bodyPr/>
        <a:lstStyle/>
        <a:p>
          <a:r>
            <a:rPr lang="hu-HU" b="1" i="0" dirty="0"/>
            <a:t>magában foglalja</a:t>
          </a:r>
          <a:endParaRPr lang="hu-HU" b="1" dirty="0"/>
        </a:p>
      </dgm:t>
    </dgm:pt>
    <dgm:pt modelId="{EC834CD5-CF98-4503-B312-044BBF69BDC1}" type="parTrans" cxnId="{5D459CF2-EF5D-4F02-8440-466378317D21}">
      <dgm:prSet/>
      <dgm:spPr/>
    </dgm:pt>
    <dgm:pt modelId="{1858C624-B8A2-4C5D-A5E6-504FEFC994E7}" type="sibTrans" cxnId="{5D459CF2-EF5D-4F02-8440-466378317D21}">
      <dgm:prSet/>
      <dgm:spPr/>
    </dgm:pt>
    <dgm:pt modelId="{2D5C33A4-74D8-4E36-AFBC-E6206FC8073B}" type="pres">
      <dgm:prSet presAssocID="{5FCC4055-F3E1-45C4-AEED-4BCC640381BE}" presName="linear" presStyleCnt="0">
        <dgm:presLayoutVars>
          <dgm:animLvl val="lvl"/>
          <dgm:resizeHandles val="exact"/>
        </dgm:presLayoutVars>
      </dgm:prSet>
      <dgm:spPr/>
    </dgm:pt>
    <dgm:pt modelId="{0310A546-B294-4577-96EA-32DEBAADA917}" type="pres">
      <dgm:prSet presAssocID="{F83E62B8-53DB-426A-AB1A-9AAC0AA98C4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E9B4508-A81B-43FC-BA74-E9059AEB00CF}" type="pres">
      <dgm:prSet presAssocID="{F83E62B8-53DB-426A-AB1A-9AAC0AA98C4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C299332-0073-48C7-B2F6-7F04C508538C}" srcId="{F83E62B8-53DB-426A-AB1A-9AAC0AA98C4C}" destId="{3CFC8902-727C-404E-B161-5C73C944B4F1}" srcOrd="0" destOrd="0" parTransId="{66DA9450-6963-4108-9AD6-FCD449D2F04F}" sibTransId="{14C2D040-E61B-4081-8563-AB65E366154E}"/>
    <dgm:cxn modelId="{7CC5215C-187E-48AA-9E14-77E1567EE9A6}" type="presOf" srcId="{DC4A81E4-3483-4AC9-8571-F5AD82B05DE8}" destId="{AE9B4508-A81B-43FC-BA74-E9059AEB00CF}" srcOrd="0" destOrd="1" presId="urn:microsoft.com/office/officeart/2005/8/layout/vList2"/>
    <dgm:cxn modelId="{CB562F4B-F2CF-4E80-89C3-263063F82F46}" type="presOf" srcId="{3BDC7095-F631-4D11-9628-FA3731A05DFF}" destId="{AE9B4508-A81B-43FC-BA74-E9059AEB00CF}" srcOrd="0" destOrd="2" presId="urn:microsoft.com/office/officeart/2005/8/layout/vList2"/>
    <dgm:cxn modelId="{D1398671-050B-4089-B77A-E383DE6ECCD1}" type="presOf" srcId="{F83E62B8-53DB-426A-AB1A-9AAC0AA98C4C}" destId="{0310A546-B294-4577-96EA-32DEBAADA917}" srcOrd="0" destOrd="0" presId="urn:microsoft.com/office/officeart/2005/8/layout/vList2"/>
    <dgm:cxn modelId="{6D9C6B87-054C-40F6-8A7A-433AD5BEF184}" srcId="{3BDC7095-F631-4D11-9628-FA3731A05DFF}" destId="{208504D2-086B-4EBB-BD0B-81F56418FD2A}" srcOrd="1" destOrd="0" parTransId="{48F4ECD3-0E9D-49DA-BA6D-707D50A5B383}" sibTransId="{81B9D522-5A21-46E6-8784-0D5029D9AD8E}"/>
    <dgm:cxn modelId="{E40C7388-149C-4806-B3A0-659B842774B3}" type="presOf" srcId="{5FCC4055-F3E1-45C4-AEED-4BCC640381BE}" destId="{2D5C33A4-74D8-4E36-AFBC-E6206FC8073B}" srcOrd="0" destOrd="0" presId="urn:microsoft.com/office/officeart/2005/8/layout/vList2"/>
    <dgm:cxn modelId="{29665097-9245-4751-BD39-0B192E881299}" srcId="{3BDC7095-F631-4D11-9628-FA3731A05DFF}" destId="{2C71C36D-1CFD-48B4-8D4C-A26BD3FCC339}" srcOrd="2" destOrd="0" parTransId="{CE3414BB-1844-4D93-8BCC-3AAFDC85401C}" sibTransId="{A3831D7E-55C9-43E1-AD48-DC6DE2C03CB2}"/>
    <dgm:cxn modelId="{41334BB7-50EE-4C45-8F44-F1DF47F6DEBD}" type="presOf" srcId="{3CFC8902-727C-404E-B161-5C73C944B4F1}" destId="{AE9B4508-A81B-43FC-BA74-E9059AEB00CF}" srcOrd="0" destOrd="0" presId="urn:microsoft.com/office/officeart/2005/8/layout/vList2"/>
    <dgm:cxn modelId="{6B0E1AB8-0836-4672-A108-692EB6378D11}" srcId="{5FCC4055-F3E1-45C4-AEED-4BCC640381BE}" destId="{F83E62B8-53DB-426A-AB1A-9AAC0AA98C4C}" srcOrd="0" destOrd="0" parTransId="{A8DB9B73-AAC1-426A-B7FB-B3F8B8B5E935}" sibTransId="{7C84515B-0FEE-4367-AFB8-4967ABFD1104}"/>
    <dgm:cxn modelId="{D817B9B8-F5ED-4867-8430-78056646C5A9}" srcId="{3BDC7095-F631-4D11-9628-FA3731A05DFF}" destId="{57B6FC3C-4E84-4C6F-98D0-C02723AAF4DD}" srcOrd="0" destOrd="0" parTransId="{C85D86E9-99E0-4C78-93CA-FA2931BFC254}" sibTransId="{9AF3EB09-5530-4820-A36B-6E45750D009B}"/>
    <dgm:cxn modelId="{7DEE32C9-C5DC-4D44-9492-73666FC8EDD3}" srcId="{F83E62B8-53DB-426A-AB1A-9AAC0AA98C4C}" destId="{DC4A81E4-3483-4AC9-8571-F5AD82B05DE8}" srcOrd="1" destOrd="0" parTransId="{D46D2C92-CE7B-4290-A5C1-E478D92330AC}" sibTransId="{98F0DE7B-B48F-4F94-AE48-540CA1CE76FD}"/>
    <dgm:cxn modelId="{25132CD1-7559-493D-8C14-A3C59527104C}" type="presOf" srcId="{2C71C36D-1CFD-48B4-8D4C-A26BD3FCC339}" destId="{AE9B4508-A81B-43FC-BA74-E9059AEB00CF}" srcOrd="0" destOrd="5" presId="urn:microsoft.com/office/officeart/2005/8/layout/vList2"/>
    <dgm:cxn modelId="{18643EE0-81D6-457E-8FD4-209CAE276B94}" type="presOf" srcId="{57B6FC3C-4E84-4C6F-98D0-C02723AAF4DD}" destId="{AE9B4508-A81B-43FC-BA74-E9059AEB00CF}" srcOrd="0" destOrd="3" presId="urn:microsoft.com/office/officeart/2005/8/layout/vList2"/>
    <dgm:cxn modelId="{565EBDEA-3DB4-449F-B28B-BA342A852EB2}" type="presOf" srcId="{208504D2-086B-4EBB-BD0B-81F56418FD2A}" destId="{AE9B4508-A81B-43FC-BA74-E9059AEB00CF}" srcOrd="0" destOrd="4" presId="urn:microsoft.com/office/officeart/2005/8/layout/vList2"/>
    <dgm:cxn modelId="{5D459CF2-EF5D-4F02-8440-466378317D21}" srcId="{F83E62B8-53DB-426A-AB1A-9AAC0AA98C4C}" destId="{3BDC7095-F631-4D11-9628-FA3731A05DFF}" srcOrd="2" destOrd="0" parTransId="{EC834CD5-CF98-4503-B312-044BBF69BDC1}" sibTransId="{1858C624-B8A2-4C5D-A5E6-504FEFC994E7}"/>
    <dgm:cxn modelId="{2B4CCFFD-88B8-464C-B83C-E8746FF7E4F7}" type="presParOf" srcId="{2D5C33A4-74D8-4E36-AFBC-E6206FC8073B}" destId="{0310A546-B294-4577-96EA-32DEBAADA917}" srcOrd="0" destOrd="0" presId="urn:microsoft.com/office/officeart/2005/8/layout/vList2"/>
    <dgm:cxn modelId="{444F0203-D1ED-40D8-A7FC-06E9B3996335}" type="presParOf" srcId="{2D5C33A4-74D8-4E36-AFBC-E6206FC8073B}" destId="{AE9B4508-A81B-43FC-BA74-E9059AEB00C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BD53C89-F550-453C-9918-668EEB746A75}" type="doc">
      <dgm:prSet loTypeId="urn:microsoft.com/office/officeart/2005/8/layout/process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5D3D5B9A-4B30-40FE-9684-B79F20BF20F6}">
      <dgm:prSet custT="1"/>
      <dgm:spPr/>
      <dgm:t>
        <a:bodyPr/>
        <a:lstStyle/>
        <a:p>
          <a:pPr rtl="0"/>
          <a:r>
            <a:rPr lang="hu-HU" sz="1800" dirty="0">
              <a:latin typeface="Garamond" pitchFamily="18" charset="0"/>
            </a:rPr>
            <a:t>állami tulajdon → szolgáltatás és szabályozás szétválasztása → független (szabályozó)hatóság</a:t>
          </a:r>
        </a:p>
      </dgm:t>
    </dgm:pt>
    <dgm:pt modelId="{AB59B24F-241F-473D-9F37-3B932DF88F8C}" type="parTrans" cxnId="{C72918A1-BA05-4F5D-BBF9-A72E49E16DDB}">
      <dgm:prSet/>
      <dgm:spPr/>
      <dgm:t>
        <a:bodyPr/>
        <a:lstStyle/>
        <a:p>
          <a:endParaRPr lang="hu-HU" sz="1100">
            <a:latin typeface="Garamond" pitchFamily="18" charset="0"/>
          </a:endParaRPr>
        </a:p>
      </dgm:t>
    </dgm:pt>
    <dgm:pt modelId="{7E5D1317-F82F-4FDF-A65D-4D45D51EA0B5}" type="sibTrans" cxnId="{C72918A1-BA05-4F5D-BBF9-A72E49E16DDB}">
      <dgm:prSet/>
      <dgm:spPr/>
      <dgm:t>
        <a:bodyPr/>
        <a:lstStyle/>
        <a:p>
          <a:endParaRPr lang="hu-HU" sz="1100">
            <a:latin typeface="Garamond" pitchFamily="18" charset="0"/>
          </a:endParaRPr>
        </a:p>
      </dgm:t>
    </dgm:pt>
    <dgm:pt modelId="{8CFC181A-401B-499E-BB6B-0B99B1B90356}">
      <dgm:prSet custT="1"/>
      <dgm:spPr/>
      <dgm:t>
        <a:bodyPr/>
        <a:lstStyle/>
        <a:p>
          <a:pPr rtl="0"/>
          <a:r>
            <a:rPr lang="hu-HU" sz="1100">
              <a:latin typeface="Garamond" pitchFamily="18" charset="0"/>
            </a:rPr>
            <a:t>„olyan közigazgatási szerv, amely releváns mértében beavatkozik a piaci mechanizmusokba” (Kühling)</a:t>
          </a:r>
        </a:p>
      </dgm:t>
    </dgm:pt>
    <dgm:pt modelId="{CAE0895F-E53A-4C97-98C5-B8DC4C6964D0}" type="parTrans" cxnId="{34D36BF3-0857-47DE-B006-6A4ED096C151}">
      <dgm:prSet/>
      <dgm:spPr/>
      <dgm:t>
        <a:bodyPr/>
        <a:lstStyle/>
        <a:p>
          <a:endParaRPr lang="hu-HU" sz="1100">
            <a:latin typeface="Garamond" pitchFamily="18" charset="0"/>
          </a:endParaRPr>
        </a:p>
      </dgm:t>
    </dgm:pt>
    <dgm:pt modelId="{5130FE07-BB1F-4691-9F9B-BE1FBAE8FB94}" type="sibTrans" cxnId="{34D36BF3-0857-47DE-B006-6A4ED096C151}">
      <dgm:prSet/>
      <dgm:spPr/>
      <dgm:t>
        <a:bodyPr/>
        <a:lstStyle/>
        <a:p>
          <a:endParaRPr lang="hu-HU" sz="1100">
            <a:latin typeface="Garamond" pitchFamily="18" charset="0"/>
          </a:endParaRPr>
        </a:p>
      </dgm:t>
    </dgm:pt>
    <dgm:pt modelId="{5250EC2C-C742-49BF-9426-F34C9DDE3F02}">
      <dgm:prSet custT="1"/>
      <dgm:spPr/>
      <dgm:t>
        <a:bodyPr/>
        <a:lstStyle/>
        <a:p>
          <a:pPr rtl="0"/>
          <a:r>
            <a:rPr lang="hu-HU" sz="1100" dirty="0">
              <a:latin typeface="Garamond" pitchFamily="18" charset="0"/>
            </a:rPr>
            <a:t>„a gazdasági szabályozás alapvetően a szabályozóhatóságok által gyakorolt folyamatos és célzott ellenőrzés a társadalom által értékesnek tartott tevékenységek felett” (</a:t>
          </a:r>
          <a:r>
            <a:rPr lang="hu-HU" sz="1100" dirty="0" err="1">
              <a:latin typeface="Garamond" pitchFamily="18" charset="0"/>
            </a:rPr>
            <a:t>Selznick</a:t>
          </a:r>
          <a:r>
            <a:rPr lang="hu-HU" sz="1100" dirty="0">
              <a:latin typeface="Garamond" pitchFamily="18" charset="0"/>
            </a:rPr>
            <a:t>)</a:t>
          </a:r>
        </a:p>
      </dgm:t>
    </dgm:pt>
    <dgm:pt modelId="{D0592560-F85C-4EA4-BC90-1DDD19881557}" type="parTrans" cxnId="{4C1AC2A4-D02F-42DB-B12A-31DC8DEBC1A5}">
      <dgm:prSet/>
      <dgm:spPr/>
      <dgm:t>
        <a:bodyPr/>
        <a:lstStyle/>
        <a:p>
          <a:endParaRPr lang="hu-HU" sz="1100">
            <a:latin typeface="Garamond" pitchFamily="18" charset="0"/>
          </a:endParaRPr>
        </a:p>
      </dgm:t>
    </dgm:pt>
    <dgm:pt modelId="{9AD0EBCC-AED3-4AC8-8D2F-B9223871B9F4}" type="sibTrans" cxnId="{4C1AC2A4-D02F-42DB-B12A-31DC8DEBC1A5}">
      <dgm:prSet/>
      <dgm:spPr/>
      <dgm:t>
        <a:bodyPr/>
        <a:lstStyle/>
        <a:p>
          <a:endParaRPr lang="hu-HU" sz="1100">
            <a:latin typeface="Garamond" pitchFamily="18" charset="0"/>
          </a:endParaRPr>
        </a:p>
      </dgm:t>
    </dgm:pt>
    <dgm:pt modelId="{DE66D74F-BC7D-4B55-8ED5-A0C065D7501D}">
      <dgm:prSet custT="1"/>
      <dgm:spPr/>
      <dgm:t>
        <a:bodyPr/>
        <a:lstStyle/>
        <a:p>
          <a:pPr rtl="0"/>
          <a:r>
            <a:rPr lang="hu-HU" sz="1800" dirty="0">
              <a:latin typeface="Garamond" pitchFamily="18" charset="0"/>
            </a:rPr>
            <a:t>„szabályozó”</a:t>
          </a:r>
          <a:r>
            <a:rPr lang="hu-HU" sz="1800" dirty="0" err="1">
              <a:latin typeface="Garamond" pitchFamily="18" charset="0"/>
            </a:rPr>
            <a:t>-hatóság</a:t>
          </a:r>
          <a:endParaRPr lang="hu-HU" sz="1800" dirty="0">
            <a:latin typeface="Garamond" pitchFamily="18" charset="0"/>
          </a:endParaRPr>
        </a:p>
      </dgm:t>
    </dgm:pt>
    <dgm:pt modelId="{AD78E571-7D7A-413F-AAB0-1DC85EF2C39C}" type="parTrans" cxnId="{9F31468E-0BB0-4DA1-B546-97217E86C877}">
      <dgm:prSet/>
      <dgm:spPr/>
      <dgm:t>
        <a:bodyPr/>
        <a:lstStyle/>
        <a:p>
          <a:endParaRPr lang="hu-HU" sz="1100">
            <a:latin typeface="Garamond" pitchFamily="18" charset="0"/>
          </a:endParaRPr>
        </a:p>
      </dgm:t>
    </dgm:pt>
    <dgm:pt modelId="{831901FF-CFA9-45C7-9BCD-52E68AB8B792}" type="sibTrans" cxnId="{9F31468E-0BB0-4DA1-B546-97217E86C877}">
      <dgm:prSet/>
      <dgm:spPr/>
      <dgm:t>
        <a:bodyPr/>
        <a:lstStyle/>
        <a:p>
          <a:endParaRPr lang="hu-HU" sz="1100">
            <a:latin typeface="Garamond" pitchFamily="18" charset="0"/>
          </a:endParaRPr>
        </a:p>
      </dgm:t>
    </dgm:pt>
    <dgm:pt modelId="{65664773-6151-4122-94D3-A6F73DC7D8D4}">
      <dgm:prSet custT="1"/>
      <dgm:spPr/>
      <dgm:t>
        <a:bodyPr/>
        <a:lstStyle/>
        <a:p>
          <a:pPr rtl="0"/>
          <a:r>
            <a:rPr lang="hu-HU" sz="1100">
              <a:latin typeface="Garamond" pitchFamily="18" charset="0"/>
            </a:rPr>
            <a:t>a hagyományos közigazgatási hatásköröknél szélesebb mozgástér</a:t>
          </a:r>
        </a:p>
      </dgm:t>
    </dgm:pt>
    <dgm:pt modelId="{9A256E76-CAFA-4298-8E7B-42147463A270}" type="parTrans" cxnId="{8CE58323-E2BB-4623-AED3-9E7571B200CF}">
      <dgm:prSet/>
      <dgm:spPr/>
      <dgm:t>
        <a:bodyPr/>
        <a:lstStyle/>
        <a:p>
          <a:endParaRPr lang="hu-HU" sz="1100">
            <a:latin typeface="Garamond" pitchFamily="18" charset="0"/>
          </a:endParaRPr>
        </a:p>
      </dgm:t>
    </dgm:pt>
    <dgm:pt modelId="{A50BCDAF-626C-4F47-8B80-1C2E566CC331}" type="sibTrans" cxnId="{8CE58323-E2BB-4623-AED3-9E7571B200CF}">
      <dgm:prSet/>
      <dgm:spPr/>
      <dgm:t>
        <a:bodyPr/>
        <a:lstStyle/>
        <a:p>
          <a:endParaRPr lang="hu-HU" sz="1100">
            <a:latin typeface="Garamond" pitchFamily="18" charset="0"/>
          </a:endParaRPr>
        </a:p>
      </dgm:t>
    </dgm:pt>
    <dgm:pt modelId="{9A2B72DF-D07B-4AC7-B83E-662CB39F4DA0}">
      <dgm:prSet custT="1"/>
      <dgm:spPr/>
      <dgm:t>
        <a:bodyPr/>
        <a:lstStyle/>
        <a:p>
          <a:pPr rtl="0"/>
          <a:r>
            <a:rPr lang="hu-HU" sz="1100">
              <a:latin typeface="Garamond" pitchFamily="18" charset="0"/>
            </a:rPr>
            <a:t>a piaci szereplők mozgásterének széleskörű befolyásolása</a:t>
          </a:r>
        </a:p>
      </dgm:t>
    </dgm:pt>
    <dgm:pt modelId="{5A136428-40BC-4814-9E6C-054B92D2381A}" type="parTrans" cxnId="{76B53C4F-B9D4-4D95-B38B-2C2E89D07FDD}">
      <dgm:prSet/>
      <dgm:spPr/>
      <dgm:t>
        <a:bodyPr/>
        <a:lstStyle/>
        <a:p>
          <a:endParaRPr lang="hu-HU" sz="1100">
            <a:latin typeface="Garamond" pitchFamily="18" charset="0"/>
          </a:endParaRPr>
        </a:p>
      </dgm:t>
    </dgm:pt>
    <dgm:pt modelId="{6256D5DF-9FF5-4366-B07D-8A3FFAAD926C}" type="sibTrans" cxnId="{76B53C4F-B9D4-4D95-B38B-2C2E89D07FDD}">
      <dgm:prSet/>
      <dgm:spPr/>
      <dgm:t>
        <a:bodyPr/>
        <a:lstStyle/>
        <a:p>
          <a:endParaRPr lang="hu-HU" sz="1100">
            <a:latin typeface="Garamond" pitchFamily="18" charset="0"/>
          </a:endParaRPr>
        </a:p>
      </dgm:t>
    </dgm:pt>
    <dgm:pt modelId="{0F874DC5-029D-4618-9EEC-8F0BAE286F93}">
      <dgm:prSet custT="1"/>
      <dgm:spPr/>
      <dgm:t>
        <a:bodyPr/>
        <a:lstStyle/>
        <a:p>
          <a:pPr rtl="0"/>
          <a:r>
            <a:rPr lang="hu-HU" sz="1100">
              <a:latin typeface="Garamond" pitchFamily="18" charset="0"/>
            </a:rPr>
            <a:t>Alaptörvény: önálló szabályozó szerv → rendeletalkotási jog</a:t>
          </a:r>
        </a:p>
      </dgm:t>
    </dgm:pt>
    <dgm:pt modelId="{D47844B2-FD4A-4602-B9C4-972396BF7A78}" type="parTrans" cxnId="{3A6D60DE-849D-4417-9B68-CC3B7DAAF307}">
      <dgm:prSet/>
      <dgm:spPr/>
      <dgm:t>
        <a:bodyPr/>
        <a:lstStyle/>
        <a:p>
          <a:endParaRPr lang="hu-HU" sz="1100">
            <a:latin typeface="Garamond" pitchFamily="18" charset="0"/>
          </a:endParaRPr>
        </a:p>
      </dgm:t>
    </dgm:pt>
    <dgm:pt modelId="{ABF0403C-1D05-46E2-9A6D-9C7F54E262DA}" type="sibTrans" cxnId="{3A6D60DE-849D-4417-9B68-CC3B7DAAF307}">
      <dgm:prSet/>
      <dgm:spPr/>
      <dgm:t>
        <a:bodyPr/>
        <a:lstStyle/>
        <a:p>
          <a:endParaRPr lang="hu-HU" sz="1100">
            <a:latin typeface="Garamond" pitchFamily="18" charset="0"/>
          </a:endParaRPr>
        </a:p>
      </dgm:t>
    </dgm:pt>
    <dgm:pt modelId="{D8F64459-F1B5-4E90-8517-DAE5E35CA368}">
      <dgm:prSet custT="1"/>
      <dgm:spPr/>
      <dgm:t>
        <a:bodyPr/>
        <a:lstStyle/>
        <a:p>
          <a:pPr rtl="0"/>
          <a:r>
            <a:rPr lang="hu-HU" sz="1800" dirty="0">
              <a:latin typeface="Garamond" pitchFamily="18" charset="0"/>
            </a:rPr>
            <a:t>független hatóság</a:t>
          </a:r>
        </a:p>
      </dgm:t>
    </dgm:pt>
    <dgm:pt modelId="{DF6936E9-E708-428D-A8D0-7DC3D9B3DB29}" type="parTrans" cxnId="{BC294FDA-7780-427B-8C89-F952A29171B2}">
      <dgm:prSet/>
      <dgm:spPr/>
      <dgm:t>
        <a:bodyPr/>
        <a:lstStyle/>
        <a:p>
          <a:endParaRPr lang="hu-HU" sz="1100">
            <a:latin typeface="Garamond" pitchFamily="18" charset="0"/>
          </a:endParaRPr>
        </a:p>
      </dgm:t>
    </dgm:pt>
    <dgm:pt modelId="{7ECC7C0F-5736-4CC6-B73F-7666B7CFF0B0}" type="sibTrans" cxnId="{BC294FDA-7780-427B-8C89-F952A29171B2}">
      <dgm:prSet/>
      <dgm:spPr/>
      <dgm:t>
        <a:bodyPr/>
        <a:lstStyle/>
        <a:p>
          <a:endParaRPr lang="hu-HU" sz="1100">
            <a:latin typeface="Garamond" pitchFamily="18" charset="0"/>
          </a:endParaRPr>
        </a:p>
      </dgm:t>
    </dgm:pt>
    <dgm:pt modelId="{8B2DB015-FB12-4859-9948-F0A20ED38FDB}">
      <dgm:prSet custT="1"/>
      <dgm:spPr/>
      <dgm:t>
        <a:bodyPr/>
        <a:lstStyle/>
        <a:p>
          <a:r>
            <a:rPr lang="hu-HU" sz="1100" dirty="0">
              <a:latin typeface="Garamond" pitchFamily="18" charset="0"/>
            </a:rPr>
            <a:t>A szabályozói és üzemeltetői funkciók elkülönítésének elvével összhangban a tagállamoknak biztosítaniuk kell a szabályozó hatóság függetlenségét határozataik pártatlanságának biztosítása érdekében.</a:t>
          </a:r>
        </a:p>
      </dgm:t>
    </dgm:pt>
    <dgm:pt modelId="{9FF5EF92-7FB8-4668-882A-A2B7F47CF98E}" type="parTrans" cxnId="{9AB793CB-1FE1-4155-9D8B-525E745AAA98}">
      <dgm:prSet/>
      <dgm:spPr/>
      <dgm:t>
        <a:bodyPr/>
        <a:lstStyle/>
        <a:p>
          <a:endParaRPr lang="hu-HU" sz="1100">
            <a:latin typeface="Garamond" pitchFamily="18" charset="0"/>
          </a:endParaRPr>
        </a:p>
      </dgm:t>
    </dgm:pt>
    <dgm:pt modelId="{A349AF0C-CAC5-42DD-A2A1-413D38E3BD1C}" type="sibTrans" cxnId="{9AB793CB-1FE1-4155-9D8B-525E745AAA98}">
      <dgm:prSet/>
      <dgm:spPr/>
      <dgm:t>
        <a:bodyPr/>
        <a:lstStyle/>
        <a:p>
          <a:endParaRPr lang="hu-HU" sz="1100">
            <a:latin typeface="Garamond" pitchFamily="18" charset="0"/>
          </a:endParaRPr>
        </a:p>
      </dgm:t>
    </dgm:pt>
    <dgm:pt modelId="{B86285EF-EEF5-41E0-8635-C0C1009314A7}">
      <dgm:prSet custT="1"/>
      <dgm:spPr/>
      <dgm:t>
        <a:bodyPr/>
        <a:lstStyle/>
        <a:p>
          <a:r>
            <a:rPr lang="hu-HU" sz="1100" dirty="0">
              <a:latin typeface="Garamond" pitchFamily="18" charset="0"/>
            </a:rPr>
            <a:t>A tagállamok gondoskodnak a hatóságok minden piaci szereplőtől való jogi elkülönüléséről és funkcionális függetlenségéről.  (Keretirányelv)</a:t>
          </a:r>
        </a:p>
        <a:p>
          <a:endParaRPr lang="hu-HU" sz="1100" dirty="0">
            <a:latin typeface="Garamond" pitchFamily="18" charset="0"/>
          </a:endParaRPr>
        </a:p>
      </dgm:t>
    </dgm:pt>
    <dgm:pt modelId="{805F2B85-3CE0-4C58-944B-BC1DE405FE98}" type="parTrans" cxnId="{FB4A033A-33F9-4A36-8F28-6E854869A09A}">
      <dgm:prSet/>
      <dgm:spPr/>
      <dgm:t>
        <a:bodyPr/>
        <a:lstStyle/>
        <a:p>
          <a:endParaRPr lang="hu-HU" sz="1100">
            <a:latin typeface="Garamond" pitchFamily="18" charset="0"/>
          </a:endParaRPr>
        </a:p>
      </dgm:t>
    </dgm:pt>
    <dgm:pt modelId="{0E95874A-D023-4C81-A612-91E1770C8D5A}" type="sibTrans" cxnId="{FB4A033A-33F9-4A36-8F28-6E854869A09A}">
      <dgm:prSet/>
      <dgm:spPr/>
      <dgm:t>
        <a:bodyPr/>
        <a:lstStyle/>
        <a:p>
          <a:endParaRPr lang="hu-HU" sz="1100">
            <a:latin typeface="Garamond" pitchFamily="18" charset="0"/>
          </a:endParaRPr>
        </a:p>
      </dgm:t>
    </dgm:pt>
    <dgm:pt modelId="{D873ED67-DCFC-4B31-B20C-0D8170D0004A}" type="pres">
      <dgm:prSet presAssocID="{CBD53C89-F550-453C-9918-668EEB746A75}" presName="Name0" presStyleCnt="0">
        <dgm:presLayoutVars>
          <dgm:dir/>
          <dgm:animLvl val="lvl"/>
          <dgm:resizeHandles val="exact"/>
        </dgm:presLayoutVars>
      </dgm:prSet>
      <dgm:spPr/>
    </dgm:pt>
    <dgm:pt modelId="{DF2DD2AC-E86A-4A39-80FE-841998303F97}" type="pres">
      <dgm:prSet presAssocID="{D8F64459-F1B5-4E90-8517-DAE5E35CA368}" presName="boxAndChildren" presStyleCnt="0"/>
      <dgm:spPr/>
    </dgm:pt>
    <dgm:pt modelId="{A149016A-FB75-4763-875C-E195E7043E7F}" type="pres">
      <dgm:prSet presAssocID="{D8F64459-F1B5-4E90-8517-DAE5E35CA368}" presName="parentTextBox" presStyleLbl="node1" presStyleIdx="0" presStyleCnt="3"/>
      <dgm:spPr/>
    </dgm:pt>
    <dgm:pt modelId="{22EDEAD7-7E80-4938-8E41-3CAB135E8628}" type="pres">
      <dgm:prSet presAssocID="{D8F64459-F1B5-4E90-8517-DAE5E35CA368}" presName="entireBox" presStyleLbl="node1" presStyleIdx="0" presStyleCnt="3"/>
      <dgm:spPr/>
    </dgm:pt>
    <dgm:pt modelId="{E47D490F-79A1-41A3-8554-24257EBA0010}" type="pres">
      <dgm:prSet presAssocID="{D8F64459-F1B5-4E90-8517-DAE5E35CA368}" presName="descendantBox" presStyleCnt="0"/>
      <dgm:spPr/>
    </dgm:pt>
    <dgm:pt modelId="{72CC267B-3013-4920-B9EE-FC198AD33365}" type="pres">
      <dgm:prSet presAssocID="{8B2DB015-FB12-4859-9948-F0A20ED38FDB}" presName="childTextBox" presStyleLbl="fgAccFollowNode1" presStyleIdx="0" presStyleCnt="7">
        <dgm:presLayoutVars>
          <dgm:bulletEnabled val="1"/>
        </dgm:presLayoutVars>
      </dgm:prSet>
      <dgm:spPr/>
    </dgm:pt>
    <dgm:pt modelId="{0F860110-1D7E-40ED-BF38-A9DD3AED717C}" type="pres">
      <dgm:prSet presAssocID="{B86285EF-EEF5-41E0-8635-C0C1009314A7}" presName="childTextBox" presStyleLbl="fgAccFollowNode1" presStyleIdx="1" presStyleCnt="7">
        <dgm:presLayoutVars>
          <dgm:bulletEnabled val="1"/>
        </dgm:presLayoutVars>
      </dgm:prSet>
      <dgm:spPr/>
    </dgm:pt>
    <dgm:pt modelId="{B07A39F9-969D-4ADA-9266-7F7303AAB456}" type="pres">
      <dgm:prSet presAssocID="{831901FF-CFA9-45C7-9BCD-52E68AB8B792}" presName="sp" presStyleCnt="0"/>
      <dgm:spPr/>
    </dgm:pt>
    <dgm:pt modelId="{2BA10A06-3D1C-4B10-AF3F-FCD7AC7362CD}" type="pres">
      <dgm:prSet presAssocID="{DE66D74F-BC7D-4B55-8ED5-A0C065D7501D}" presName="arrowAndChildren" presStyleCnt="0"/>
      <dgm:spPr/>
    </dgm:pt>
    <dgm:pt modelId="{EEA1A474-41D3-46A5-AF53-C1BC39E29C54}" type="pres">
      <dgm:prSet presAssocID="{DE66D74F-BC7D-4B55-8ED5-A0C065D7501D}" presName="parentTextArrow" presStyleLbl="node1" presStyleIdx="0" presStyleCnt="3"/>
      <dgm:spPr/>
    </dgm:pt>
    <dgm:pt modelId="{2D660E77-A97D-4141-8124-4FF18A5126B4}" type="pres">
      <dgm:prSet presAssocID="{DE66D74F-BC7D-4B55-8ED5-A0C065D7501D}" presName="arrow" presStyleLbl="node1" presStyleIdx="1" presStyleCnt="3"/>
      <dgm:spPr/>
    </dgm:pt>
    <dgm:pt modelId="{23AD7CBF-231E-4396-AD12-6437920C75C3}" type="pres">
      <dgm:prSet presAssocID="{DE66D74F-BC7D-4B55-8ED5-A0C065D7501D}" presName="descendantArrow" presStyleCnt="0"/>
      <dgm:spPr/>
    </dgm:pt>
    <dgm:pt modelId="{CD7DCEA9-EE0B-44E5-8449-4E6F0D8234F6}" type="pres">
      <dgm:prSet presAssocID="{65664773-6151-4122-94D3-A6F73DC7D8D4}" presName="childTextArrow" presStyleLbl="fgAccFollowNode1" presStyleIdx="2" presStyleCnt="7">
        <dgm:presLayoutVars>
          <dgm:bulletEnabled val="1"/>
        </dgm:presLayoutVars>
      </dgm:prSet>
      <dgm:spPr/>
    </dgm:pt>
    <dgm:pt modelId="{ABD85566-29A1-4AE0-9FEB-B35A49C03E89}" type="pres">
      <dgm:prSet presAssocID="{9A2B72DF-D07B-4AC7-B83E-662CB39F4DA0}" presName="childTextArrow" presStyleLbl="fgAccFollowNode1" presStyleIdx="3" presStyleCnt="7">
        <dgm:presLayoutVars>
          <dgm:bulletEnabled val="1"/>
        </dgm:presLayoutVars>
      </dgm:prSet>
      <dgm:spPr/>
    </dgm:pt>
    <dgm:pt modelId="{3673731C-933E-42E1-8A2F-A57359F25851}" type="pres">
      <dgm:prSet presAssocID="{0F874DC5-029D-4618-9EEC-8F0BAE286F93}" presName="childTextArrow" presStyleLbl="fgAccFollowNode1" presStyleIdx="4" presStyleCnt="7">
        <dgm:presLayoutVars>
          <dgm:bulletEnabled val="1"/>
        </dgm:presLayoutVars>
      </dgm:prSet>
      <dgm:spPr/>
    </dgm:pt>
    <dgm:pt modelId="{8ED70424-3AFB-4A07-8A3B-F56BB86A5D6F}" type="pres">
      <dgm:prSet presAssocID="{7E5D1317-F82F-4FDF-A65D-4D45D51EA0B5}" presName="sp" presStyleCnt="0"/>
      <dgm:spPr/>
    </dgm:pt>
    <dgm:pt modelId="{3A4D1FB0-B78C-4195-B2A8-1CF96213095C}" type="pres">
      <dgm:prSet presAssocID="{5D3D5B9A-4B30-40FE-9684-B79F20BF20F6}" presName="arrowAndChildren" presStyleCnt="0"/>
      <dgm:spPr/>
    </dgm:pt>
    <dgm:pt modelId="{B927DB92-3D6B-41AB-B9AE-3A96E48DD38C}" type="pres">
      <dgm:prSet presAssocID="{5D3D5B9A-4B30-40FE-9684-B79F20BF20F6}" presName="parentTextArrow" presStyleLbl="node1" presStyleIdx="1" presStyleCnt="3"/>
      <dgm:spPr/>
    </dgm:pt>
    <dgm:pt modelId="{5C70B720-AB3E-4E0C-A965-BAD3730FC13A}" type="pres">
      <dgm:prSet presAssocID="{5D3D5B9A-4B30-40FE-9684-B79F20BF20F6}" presName="arrow" presStyleLbl="node1" presStyleIdx="2" presStyleCnt="3"/>
      <dgm:spPr/>
    </dgm:pt>
    <dgm:pt modelId="{EF94FB47-79C0-4D1C-9E35-2F313E32C0FD}" type="pres">
      <dgm:prSet presAssocID="{5D3D5B9A-4B30-40FE-9684-B79F20BF20F6}" presName="descendantArrow" presStyleCnt="0"/>
      <dgm:spPr/>
    </dgm:pt>
    <dgm:pt modelId="{818C69D4-C656-400D-809B-8E93A4C39DDC}" type="pres">
      <dgm:prSet presAssocID="{8CFC181A-401B-499E-BB6B-0B99B1B90356}" presName="childTextArrow" presStyleLbl="fgAccFollowNode1" presStyleIdx="5" presStyleCnt="7">
        <dgm:presLayoutVars>
          <dgm:bulletEnabled val="1"/>
        </dgm:presLayoutVars>
      </dgm:prSet>
      <dgm:spPr/>
    </dgm:pt>
    <dgm:pt modelId="{DC18D133-351D-404F-8E66-7B5B480661E9}" type="pres">
      <dgm:prSet presAssocID="{5250EC2C-C742-49BF-9426-F34C9DDE3F02}" presName="childTextArrow" presStyleLbl="fgAccFollowNode1" presStyleIdx="6" presStyleCnt="7">
        <dgm:presLayoutVars>
          <dgm:bulletEnabled val="1"/>
        </dgm:presLayoutVars>
      </dgm:prSet>
      <dgm:spPr/>
    </dgm:pt>
  </dgm:ptLst>
  <dgm:cxnLst>
    <dgm:cxn modelId="{A344F90C-61D1-4501-B624-94D33C77E2C1}" type="presOf" srcId="{DE66D74F-BC7D-4B55-8ED5-A0C065D7501D}" destId="{EEA1A474-41D3-46A5-AF53-C1BC39E29C54}" srcOrd="0" destOrd="0" presId="urn:microsoft.com/office/officeart/2005/8/layout/process4"/>
    <dgm:cxn modelId="{96BE6615-7A22-4C5C-B42C-239D32BECCF3}" type="presOf" srcId="{CBD53C89-F550-453C-9918-668EEB746A75}" destId="{D873ED67-DCFC-4B31-B20C-0D8170D0004A}" srcOrd="0" destOrd="0" presId="urn:microsoft.com/office/officeart/2005/8/layout/process4"/>
    <dgm:cxn modelId="{FBD8C71F-EC7C-49C4-B1CE-911A994781C1}" type="presOf" srcId="{8CFC181A-401B-499E-BB6B-0B99B1B90356}" destId="{818C69D4-C656-400D-809B-8E93A4C39DDC}" srcOrd="0" destOrd="0" presId="urn:microsoft.com/office/officeart/2005/8/layout/process4"/>
    <dgm:cxn modelId="{8A371021-DAEE-42A1-9297-DA14461817FB}" type="presOf" srcId="{5250EC2C-C742-49BF-9426-F34C9DDE3F02}" destId="{DC18D133-351D-404F-8E66-7B5B480661E9}" srcOrd="0" destOrd="0" presId="urn:microsoft.com/office/officeart/2005/8/layout/process4"/>
    <dgm:cxn modelId="{8CE58323-E2BB-4623-AED3-9E7571B200CF}" srcId="{DE66D74F-BC7D-4B55-8ED5-A0C065D7501D}" destId="{65664773-6151-4122-94D3-A6F73DC7D8D4}" srcOrd="0" destOrd="0" parTransId="{9A256E76-CAFA-4298-8E7B-42147463A270}" sibTransId="{A50BCDAF-626C-4F47-8B80-1C2E566CC331}"/>
    <dgm:cxn modelId="{BAACA22B-51F6-4BC8-8D3B-ADD9D501134D}" type="presOf" srcId="{65664773-6151-4122-94D3-A6F73DC7D8D4}" destId="{CD7DCEA9-EE0B-44E5-8449-4E6F0D8234F6}" srcOrd="0" destOrd="0" presId="urn:microsoft.com/office/officeart/2005/8/layout/process4"/>
    <dgm:cxn modelId="{55B8112D-30B2-41E7-ABF7-ACE520B423B7}" type="presOf" srcId="{5D3D5B9A-4B30-40FE-9684-B79F20BF20F6}" destId="{5C70B720-AB3E-4E0C-A965-BAD3730FC13A}" srcOrd="1" destOrd="0" presId="urn:microsoft.com/office/officeart/2005/8/layout/process4"/>
    <dgm:cxn modelId="{FB4A033A-33F9-4A36-8F28-6E854869A09A}" srcId="{D8F64459-F1B5-4E90-8517-DAE5E35CA368}" destId="{B86285EF-EEF5-41E0-8635-C0C1009314A7}" srcOrd="1" destOrd="0" parTransId="{805F2B85-3CE0-4C58-944B-BC1DE405FE98}" sibTransId="{0E95874A-D023-4C81-A612-91E1770C8D5A}"/>
    <dgm:cxn modelId="{9833DB48-2C66-44A9-9285-AACEBB525AFF}" type="presOf" srcId="{B86285EF-EEF5-41E0-8635-C0C1009314A7}" destId="{0F860110-1D7E-40ED-BF38-A9DD3AED717C}" srcOrd="0" destOrd="0" presId="urn:microsoft.com/office/officeart/2005/8/layout/process4"/>
    <dgm:cxn modelId="{D2850969-475F-49C3-8C30-267755295344}" type="presOf" srcId="{8B2DB015-FB12-4859-9948-F0A20ED38FDB}" destId="{72CC267B-3013-4920-B9EE-FC198AD33365}" srcOrd="0" destOrd="0" presId="urn:microsoft.com/office/officeart/2005/8/layout/process4"/>
    <dgm:cxn modelId="{76B53C4F-B9D4-4D95-B38B-2C2E89D07FDD}" srcId="{DE66D74F-BC7D-4B55-8ED5-A0C065D7501D}" destId="{9A2B72DF-D07B-4AC7-B83E-662CB39F4DA0}" srcOrd="1" destOrd="0" parTransId="{5A136428-40BC-4814-9E6C-054B92D2381A}" sibTransId="{6256D5DF-9FF5-4366-B07D-8A3FFAAD926C}"/>
    <dgm:cxn modelId="{9E018488-75E9-4500-A394-F0AF915924C0}" type="presOf" srcId="{9A2B72DF-D07B-4AC7-B83E-662CB39F4DA0}" destId="{ABD85566-29A1-4AE0-9FEB-B35A49C03E89}" srcOrd="0" destOrd="0" presId="urn:microsoft.com/office/officeart/2005/8/layout/process4"/>
    <dgm:cxn modelId="{B00F808D-3BDC-4B0B-821D-BBDCE5B6A85F}" type="presOf" srcId="{D8F64459-F1B5-4E90-8517-DAE5E35CA368}" destId="{A149016A-FB75-4763-875C-E195E7043E7F}" srcOrd="0" destOrd="0" presId="urn:microsoft.com/office/officeart/2005/8/layout/process4"/>
    <dgm:cxn modelId="{9F31468E-0BB0-4DA1-B546-97217E86C877}" srcId="{CBD53C89-F550-453C-9918-668EEB746A75}" destId="{DE66D74F-BC7D-4B55-8ED5-A0C065D7501D}" srcOrd="1" destOrd="0" parTransId="{AD78E571-7D7A-413F-AAB0-1DC85EF2C39C}" sibTransId="{831901FF-CFA9-45C7-9BCD-52E68AB8B792}"/>
    <dgm:cxn modelId="{58938E93-CBE9-42F1-A63A-93E98415F859}" type="presOf" srcId="{0F874DC5-029D-4618-9EEC-8F0BAE286F93}" destId="{3673731C-933E-42E1-8A2F-A57359F25851}" srcOrd="0" destOrd="0" presId="urn:microsoft.com/office/officeart/2005/8/layout/process4"/>
    <dgm:cxn modelId="{7712E293-97CA-4310-B8E8-E3D1FE0394A9}" type="presOf" srcId="{DE66D74F-BC7D-4B55-8ED5-A0C065D7501D}" destId="{2D660E77-A97D-4141-8124-4FF18A5126B4}" srcOrd="1" destOrd="0" presId="urn:microsoft.com/office/officeart/2005/8/layout/process4"/>
    <dgm:cxn modelId="{C72918A1-BA05-4F5D-BBF9-A72E49E16DDB}" srcId="{CBD53C89-F550-453C-9918-668EEB746A75}" destId="{5D3D5B9A-4B30-40FE-9684-B79F20BF20F6}" srcOrd="0" destOrd="0" parTransId="{AB59B24F-241F-473D-9F37-3B932DF88F8C}" sibTransId="{7E5D1317-F82F-4FDF-A65D-4D45D51EA0B5}"/>
    <dgm:cxn modelId="{4C1AC2A4-D02F-42DB-B12A-31DC8DEBC1A5}" srcId="{5D3D5B9A-4B30-40FE-9684-B79F20BF20F6}" destId="{5250EC2C-C742-49BF-9426-F34C9DDE3F02}" srcOrd="1" destOrd="0" parTransId="{D0592560-F85C-4EA4-BC90-1DDD19881557}" sibTransId="{9AD0EBCC-AED3-4AC8-8D2F-B9223871B9F4}"/>
    <dgm:cxn modelId="{9AB793CB-1FE1-4155-9D8B-525E745AAA98}" srcId="{D8F64459-F1B5-4E90-8517-DAE5E35CA368}" destId="{8B2DB015-FB12-4859-9948-F0A20ED38FDB}" srcOrd="0" destOrd="0" parTransId="{9FF5EF92-7FB8-4668-882A-A2B7F47CF98E}" sibTransId="{A349AF0C-CAC5-42DD-A2A1-413D38E3BD1C}"/>
    <dgm:cxn modelId="{BC294FDA-7780-427B-8C89-F952A29171B2}" srcId="{CBD53C89-F550-453C-9918-668EEB746A75}" destId="{D8F64459-F1B5-4E90-8517-DAE5E35CA368}" srcOrd="2" destOrd="0" parTransId="{DF6936E9-E708-428D-A8D0-7DC3D9B3DB29}" sibTransId="{7ECC7C0F-5736-4CC6-B73F-7666B7CFF0B0}"/>
    <dgm:cxn modelId="{3A6D60DE-849D-4417-9B68-CC3B7DAAF307}" srcId="{DE66D74F-BC7D-4B55-8ED5-A0C065D7501D}" destId="{0F874DC5-029D-4618-9EEC-8F0BAE286F93}" srcOrd="2" destOrd="0" parTransId="{D47844B2-FD4A-4602-B9C4-972396BF7A78}" sibTransId="{ABF0403C-1D05-46E2-9A6D-9C7F54E262DA}"/>
    <dgm:cxn modelId="{27A3F2EA-4B4D-4C62-844C-D19F97382194}" type="presOf" srcId="{D8F64459-F1B5-4E90-8517-DAE5E35CA368}" destId="{22EDEAD7-7E80-4938-8E41-3CAB135E8628}" srcOrd="1" destOrd="0" presId="urn:microsoft.com/office/officeart/2005/8/layout/process4"/>
    <dgm:cxn modelId="{34D36BF3-0857-47DE-B006-6A4ED096C151}" srcId="{5D3D5B9A-4B30-40FE-9684-B79F20BF20F6}" destId="{8CFC181A-401B-499E-BB6B-0B99B1B90356}" srcOrd="0" destOrd="0" parTransId="{CAE0895F-E53A-4C97-98C5-B8DC4C6964D0}" sibTransId="{5130FE07-BB1F-4691-9F9B-BE1FBAE8FB94}"/>
    <dgm:cxn modelId="{ACB607F6-3D78-4CA6-A441-08E717437298}" type="presOf" srcId="{5D3D5B9A-4B30-40FE-9684-B79F20BF20F6}" destId="{B927DB92-3D6B-41AB-B9AE-3A96E48DD38C}" srcOrd="0" destOrd="0" presId="urn:microsoft.com/office/officeart/2005/8/layout/process4"/>
    <dgm:cxn modelId="{718275C0-79F5-44ED-B74D-082BF69A00AA}" type="presParOf" srcId="{D873ED67-DCFC-4B31-B20C-0D8170D0004A}" destId="{DF2DD2AC-E86A-4A39-80FE-841998303F97}" srcOrd="0" destOrd="0" presId="urn:microsoft.com/office/officeart/2005/8/layout/process4"/>
    <dgm:cxn modelId="{CB9AD6E5-BD48-4372-A6FE-88D6A83D9DA2}" type="presParOf" srcId="{DF2DD2AC-E86A-4A39-80FE-841998303F97}" destId="{A149016A-FB75-4763-875C-E195E7043E7F}" srcOrd="0" destOrd="0" presId="urn:microsoft.com/office/officeart/2005/8/layout/process4"/>
    <dgm:cxn modelId="{F10A5939-FD7B-4B5F-A19C-A430A591F76A}" type="presParOf" srcId="{DF2DD2AC-E86A-4A39-80FE-841998303F97}" destId="{22EDEAD7-7E80-4938-8E41-3CAB135E8628}" srcOrd="1" destOrd="0" presId="urn:microsoft.com/office/officeart/2005/8/layout/process4"/>
    <dgm:cxn modelId="{924F73E0-0D47-497D-84B5-5C82C9D49438}" type="presParOf" srcId="{DF2DD2AC-E86A-4A39-80FE-841998303F97}" destId="{E47D490F-79A1-41A3-8554-24257EBA0010}" srcOrd="2" destOrd="0" presId="urn:microsoft.com/office/officeart/2005/8/layout/process4"/>
    <dgm:cxn modelId="{75C03EC5-B2E3-4854-9293-C14DCC59CC1E}" type="presParOf" srcId="{E47D490F-79A1-41A3-8554-24257EBA0010}" destId="{72CC267B-3013-4920-B9EE-FC198AD33365}" srcOrd="0" destOrd="0" presId="urn:microsoft.com/office/officeart/2005/8/layout/process4"/>
    <dgm:cxn modelId="{B678B246-8867-46DC-AF0E-5046DDF034D6}" type="presParOf" srcId="{E47D490F-79A1-41A3-8554-24257EBA0010}" destId="{0F860110-1D7E-40ED-BF38-A9DD3AED717C}" srcOrd="1" destOrd="0" presId="urn:microsoft.com/office/officeart/2005/8/layout/process4"/>
    <dgm:cxn modelId="{55E40362-53DD-43C4-BD3E-2A2E5DE877A8}" type="presParOf" srcId="{D873ED67-DCFC-4B31-B20C-0D8170D0004A}" destId="{B07A39F9-969D-4ADA-9266-7F7303AAB456}" srcOrd="1" destOrd="0" presId="urn:microsoft.com/office/officeart/2005/8/layout/process4"/>
    <dgm:cxn modelId="{AD2DE548-0554-4740-818A-8BEF20F17994}" type="presParOf" srcId="{D873ED67-DCFC-4B31-B20C-0D8170D0004A}" destId="{2BA10A06-3D1C-4B10-AF3F-FCD7AC7362CD}" srcOrd="2" destOrd="0" presId="urn:microsoft.com/office/officeart/2005/8/layout/process4"/>
    <dgm:cxn modelId="{F0D951F8-9FBE-4924-8024-E3CFC05F4AA0}" type="presParOf" srcId="{2BA10A06-3D1C-4B10-AF3F-FCD7AC7362CD}" destId="{EEA1A474-41D3-46A5-AF53-C1BC39E29C54}" srcOrd="0" destOrd="0" presId="urn:microsoft.com/office/officeart/2005/8/layout/process4"/>
    <dgm:cxn modelId="{F0F46F9E-9B92-4F8A-931B-625F943B9E02}" type="presParOf" srcId="{2BA10A06-3D1C-4B10-AF3F-FCD7AC7362CD}" destId="{2D660E77-A97D-4141-8124-4FF18A5126B4}" srcOrd="1" destOrd="0" presId="urn:microsoft.com/office/officeart/2005/8/layout/process4"/>
    <dgm:cxn modelId="{0035622D-ECE5-4B14-B41C-36FCF422CA42}" type="presParOf" srcId="{2BA10A06-3D1C-4B10-AF3F-FCD7AC7362CD}" destId="{23AD7CBF-231E-4396-AD12-6437920C75C3}" srcOrd="2" destOrd="0" presId="urn:microsoft.com/office/officeart/2005/8/layout/process4"/>
    <dgm:cxn modelId="{D64E0420-1625-4361-869F-94AD98B4C635}" type="presParOf" srcId="{23AD7CBF-231E-4396-AD12-6437920C75C3}" destId="{CD7DCEA9-EE0B-44E5-8449-4E6F0D8234F6}" srcOrd="0" destOrd="0" presId="urn:microsoft.com/office/officeart/2005/8/layout/process4"/>
    <dgm:cxn modelId="{9A2442C1-E22B-4105-AD37-C30EE7EF028C}" type="presParOf" srcId="{23AD7CBF-231E-4396-AD12-6437920C75C3}" destId="{ABD85566-29A1-4AE0-9FEB-B35A49C03E89}" srcOrd="1" destOrd="0" presId="urn:microsoft.com/office/officeart/2005/8/layout/process4"/>
    <dgm:cxn modelId="{1C298B9A-EA3F-4FBA-A4D2-EF7CD9A65F07}" type="presParOf" srcId="{23AD7CBF-231E-4396-AD12-6437920C75C3}" destId="{3673731C-933E-42E1-8A2F-A57359F25851}" srcOrd="2" destOrd="0" presId="urn:microsoft.com/office/officeart/2005/8/layout/process4"/>
    <dgm:cxn modelId="{95042C47-4E5F-4563-99B3-080E1AA76231}" type="presParOf" srcId="{D873ED67-DCFC-4B31-B20C-0D8170D0004A}" destId="{8ED70424-3AFB-4A07-8A3B-F56BB86A5D6F}" srcOrd="3" destOrd="0" presId="urn:microsoft.com/office/officeart/2005/8/layout/process4"/>
    <dgm:cxn modelId="{3BCF19EA-64A5-49D6-81F9-93723180F9A5}" type="presParOf" srcId="{D873ED67-DCFC-4B31-B20C-0D8170D0004A}" destId="{3A4D1FB0-B78C-4195-B2A8-1CF96213095C}" srcOrd="4" destOrd="0" presId="urn:microsoft.com/office/officeart/2005/8/layout/process4"/>
    <dgm:cxn modelId="{DB829FFE-86CA-4C31-B37B-59D5D72CCB6F}" type="presParOf" srcId="{3A4D1FB0-B78C-4195-B2A8-1CF96213095C}" destId="{B927DB92-3D6B-41AB-B9AE-3A96E48DD38C}" srcOrd="0" destOrd="0" presId="urn:microsoft.com/office/officeart/2005/8/layout/process4"/>
    <dgm:cxn modelId="{4DC440C5-A8C8-434B-B67B-A7B40A0DE927}" type="presParOf" srcId="{3A4D1FB0-B78C-4195-B2A8-1CF96213095C}" destId="{5C70B720-AB3E-4E0C-A965-BAD3730FC13A}" srcOrd="1" destOrd="0" presId="urn:microsoft.com/office/officeart/2005/8/layout/process4"/>
    <dgm:cxn modelId="{C29392B3-9FEF-4ADB-92FA-1F554863BB4B}" type="presParOf" srcId="{3A4D1FB0-B78C-4195-B2A8-1CF96213095C}" destId="{EF94FB47-79C0-4D1C-9E35-2F313E32C0FD}" srcOrd="2" destOrd="0" presId="urn:microsoft.com/office/officeart/2005/8/layout/process4"/>
    <dgm:cxn modelId="{6823DDB8-0EBD-4C4D-B6CB-46D12C66AF1E}" type="presParOf" srcId="{EF94FB47-79C0-4D1C-9E35-2F313E32C0FD}" destId="{818C69D4-C656-400D-809B-8E93A4C39DDC}" srcOrd="0" destOrd="0" presId="urn:microsoft.com/office/officeart/2005/8/layout/process4"/>
    <dgm:cxn modelId="{4472FDCF-5BE3-4CBB-A3C1-0228BDF949EA}" type="presParOf" srcId="{EF94FB47-79C0-4D1C-9E35-2F313E32C0FD}" destId="{DC18D133-351D-404F-8E66-7B5B480661E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24940CE-8A0B-4019-B55E-70A6914F720F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6484CCC-4C10-46C2-9695-0D31EACF4F63}">
      <dgm:prSet custT="1"/>
      <dgm:spPr/>
      <dgm:t>
        <a:bodyPr/>
        <a:lstStyle/>
        <a:p>
          <a:pPr rtl="0"/>
          <a:r>
            <a:rPr lang="hu-HU" sz="1600" dirty="0"/>
            <a:t>1993-2004 Hírközlési Felügyelet</a:t>
          </a:r>
        </a:p>
      </dgm:t>
    </dgm:pt>
    <dgm:pt modelId="{E9BA84D4-E9B2-478B-8EDC-94F4F69F3F70}" type="parTrans" cxnId="{2357269B-D43E-47AE-B4C7-139B2A7D6D2B}">
      <dgm:prSet/>
      <dgm:spPr/>
      <dgm:t>
        <a:bodyPr/>
        <a:lstStyle/>
        <a:p>
          <a:endParaRPr lang="hu-HU"/>
        </a:p>
      </dgm:t>
    </dgm:pt>
    <dgm:pt modelId="{F48B5CB6-BD78-4EB4-8815-43F5F0406A70}" type="sibTrans" cxnId="{2357269B-D43E-47AE-B4C7-139B2A7D6D2B}">
      <dgm:prSet/>
      <dgm:spPr/>
      <dgm:t>
        <a:bodyPr/>
        <a:lstStyle/>
        <a:p>
          <a:endParaRPr lang="hu-HU"/>
        </a:p>
      </dgm:t>
    </dgm:pt>
    <dgm:pt modelId="{797CD2FE-6E7B-454F-BDCF-BC20E6DA43DF}">
      <dgm:prSet custT="1"/>
      <dgm:spPr/>
      <dgm:t>
        <a:bodyPr/>
        <a:lstStyle/>
        <a:p>
          <a:pPr rtl="0"/>
          <a:r>
            <a:rPr lang="hu-HU" sz="1600" dirty="0"/>
            <a:t>2010. augusztusig Nemzeti Hírközlési Hatóság</a:t>
          </a:r>
        </a:p>
      </dgm:t>
    </dgm:pt>
    <dgm:pt modelId="{A6E29CBC-6E65-4FBD-B1F5-1A7FACF44D32}" type="parTrans" cxnId="{7BCE5BC1-3C0C-4557-BB95-71C9C000FA0D}">
      <dgm:prSet/>
      <dgm:spPr/>
      <dgm:t>
        <a:bodyPr/>
        <a:lstStyle/>
        <a:p>
          <a:endParaRPr lang="hu-HU"/>
        </a:p>
      </dgm:t>
    </dgm:pt>
    <dgm:pt modelId="{AA7BD2EF-B651-44E4-9AAB-F807FA3F12A4}" type="sibTrans" cxnId="{7BCE5BC1-3C0C-4557-BB95-71C9C000FA0D}">
      <dgm:prSet/>
      <dgm:spPr/>
      <dgm:t>
        <a:bodyPr/>
        <a:lstStyle/>
        <a:p>
          <a:endParaRPr lang="hu-HU"/>
        </a:p>
      </dgm:t>
    </dgm:pt>
    <dgm:pt modelId="{BE9D2971-0375-4322-8A7A-A22DCD9444EE}">
      <dgm:prSet custT="1"/>
      <dgm:spPr/>
      <dgm:t>
        <a:bodyPr/>
        <a:lstStyle/>
        <a:p>
          <a:pPr rtl="0"/>
          <a:r>
            <a:rPr lang="hu-HU" sz="1600" dirty="0"/>
            <a:t>2010. augusztus Nemzeti Média és Hírközlési Hatóság</a:t>
          </a:r>
        </a:p>
      </dgm:t>
    </dgm:pt>
    <dgm:pt modelId="{5AD8885C-C540-4C51-80C8-3FB78EE18F3A}" type="parTrans" cxnId="{47E1EBDF-5949-4A23-8C2E-521D092DAFE2}">
      <dgm:prSet/>
      <dgm:spPr/>
      <dgm:t>
        <a:bodyPr/>
        <a:lstStyle/>
        <a:p>
          <a:endParaRPr lang="hu-HU"/>
        </a:p>
      </dgm:t>
    </dgm:pt>
    <dgm:pt modelId="{F7EFC736-4582-40D7-9108-6D9E732855B4}" type="sibTrans" cxnId="{47E1EBDF-5949-4A23-8C2E-521D092DAFE2}">
      <dgm:prSet/>
      <dgm:spPr/>
      <dgm:t>
        <a:bodyPr/>
        <a:lstStyle/>
        <a:p>
          <a:endParaRPr lang="hu-HU"/>
        </a:p>
      </dgm:t>
    </dgm:pt>
    <dgm:pt modelId="{846F3D7B-6577-49F0-BCCD-17FB1F84DFB9}" type="pres">
      <dgm:prSet presAssocID="{124940CE-8A0B-4019-B55E-70A6914F720F}" presName="Name0" presStyleCnt="0">
        <dgm:presLayoutVars>
          <dgm:dir/>
          <dgm:resizeHandles val="exact"/>
        </dgm:presLayoutVars>
      </dgm:prSet>
      <dgm:spPr/>
    </dgm:pt>
    <dgm:pt modelId="{5BD82472-694B-4697-9EE1-758F95DC8A89}" type="pres">
      <dgm:prSet presAssocID="{124940CE-8A0B-4019-B55E-70A6914F720F}" presName="arrow" presStyleLbl="bgShp" presStyleIdx="0" presStyleCnt="1"/>
      <dgm:spPr/>
    </dgm:pt>
    <dgm:pt modelId="{FED0B75E-605F-47F1-902A-C37D5B478892}" type="pres">
      <dgm:prSet presAssocID="{124940CE-8A0B-4019-B55E-70A6914F720F}" presName="points" presStyleCnt="0"/>
      <dgm:spPr/>
    </dgm:pt>
    <dgm:pt modelId="{B47A0BF3-5163-4811-8847-7EFF1D32820C}" type="pres">
      <dgm:prSet presAssocID="{66484CCC-4C10-46C2-9695-0D31EACF4F63}" presName="compositeA" presStyleCnt="0"/>
      <dgm:spPr/>
    </dgm:pt>
    <dgm:pt modelId="{FAA3AAA4-3698-4DA3-AA21-4B5998A7F4CE}" type="pres">
      <dgm:prSet presAssocID="{66484CCC-4C10-46C2-9695-0D31EACF4F63}" presName="textA" presStyleLbl="revTx" presStyleIdx="0" presStyleCnt="3">
        <dgm:presLayoutVars>
          <dgm:bulletEnabled val="1"/>
        </dgm:presLayoutVars>
      </dgm:prSet>
      <dgm:spPr/>
    </dgm:pt>
    <dgm:pt modelId="{53C17EC5-DAD8-490A-B2C8-F7188975C673}" type="pres">
      <dgm:prSet presAssocID="{66484CCC-4C10-46C2-9695-0D31EACF4F63}" presName="circleA" presStyleLbl="node1" presStyleIdx="0" presStyleCnt="3"/>
      <dgm:spPr/>
    </dgm:pt>
    <dgm:pt modelId="{718016EC-4A91-423C-8577-4865F1FA6AC4}" type="pres">
      <dgm:prSet presAssocID="{66484CCC-4C10-46C2-9695-0D31EACF4F63}" presName="spaceA" presStyleCnt="0"/>
      <dgm:spPr/>
    </dgm:pt>
    <dgm:pt modelId="{CB05364A-82AD-41A8-827F-8223DB85451F}" type="pres">
      <dgm:prSet presAssocID="{F48B5CB6-BD78-4EB4-8815-43F5F0406A70}" presName="space" presStyleCnt="0"/>
      <dgm:spPr/>
    </dgm:pt>
    <dgm:pt modelId="{8B9FFF71-2F32-4BCD-9EE5-9148952F9235}" type="pres">
      <dgm:prSet presAssocID="{797CD2FE-6E7B-454F-BDCF-BC20E6DA43DF}" presName="compositeB" presStyleCnt="0"/>
      <dgm:spPr/>
    </dgm:pt>
    <dgm:pt modelId="{8E9FDF68-BFF1-42B6-B0D6-90A9486B9210}" type="pres">
      <dgm:prSet presAssocID="{797CD2FE-6E7B-454F-BDCF-BC20E6DA43DF}" presName="textB" presStyleLbl="revTx" presStyleIdx="1" presStyleCnt="3">
        <dgm:presLayoutVars>
          <dgm:bulletEnabled val="1"/>
        </dgm:presLayoutVars>
      </dgm:prSet>
      <dgm:spPr/>
    </dgm:pt>
    <dgm:pt modelId="{A014C216-ADF8-4633-A666-475179A7B59C}" type="pres">
      <dgm:prSet presAssocID="{797CD2FE-6E7B-454F-BDCF-BC20E6DA43DF}" presName="circleB" presStyleLbl="node1" presStyleIdx="1" presStyleCnt="3"/>
      <dgm:spPr/>
    </dgm:pt>
    <dgm:pt modelId="{E7F9F445-0023-4672-BCBC-19467F84E507}" type="pres">
      <dgm:prSet presAssocID="{797CD2FE-6E7B-454F-BDCF-BC20E6DA43DF}" presName="spaceB" presStyleCnt="0"/>
      <dgm:spPr/>
    </dgm:pt>
    <dgm:pt modelId="{7D995B9E-7362-4ED1-8F25-D4752A2784DF}" type="pres">
      <dgm:prSet presAssocID="{AA7BD2EF-B651-44E4-9AAB-F807FA3F12A4}" presName="space" presStyleCnt="0"/>
      <dgm:spPr/>
    </dgm:pt>
    <dgm:pt modelId="{3F3217EE-8808-43AA-B9E6-C882CD5067F9}" type="pres">
      <dgm:prSet presAssocID="{BE9D2971-0375-4322-8A7A-A22DCD9444EE}" presName="compositeA" presStyleCnt="0"/>
      <dgm:spPr/>
    </dgm:pt>
    <dgm:pt modelId="{3AB96886-A493-4C1B-A5B5-EDB6A94B77BA}" type="pres">
      <dgm:prSet presAssocID="{BE9D2971-0375-4322-8A7A-A22DCD9444EE}" presName="textA" presStyleLbl="revTx" presStyleIdx="2" presStyleCnt="3">
        <dgm:presLayoutVars>
          <dgm:bulletEnabled val="1"/>
        </dgm:presLayoutVars>
      </dgm:prSet>
      <dgm:spPr/>
    </dgm:pt>
    <dgm:pt modelId="{4906ADB6-BE7F-47D1-9B73-4E962A2DE533}" type="pres">
      <dgm:prSet presAssocID="{BE9D2971-0375-4322-8A7A-A22DCD9444EE}" presName="circleA" presStyleLbl="node1" presStyleIdx="2" presStyleCnt="3"/>
      <dgm:spPr/>
    </dgm:pt>
    <dgm:pt modelId="{55C610C0-968D-4F76-B32B-2DF20C01674B}" type="pres">
      <dgm:prSet presAssocID="{BE9D2971-0375-4322-8A7A-A22DCD9444EE}" presName="spaceA" presStyleCnt="0"/>
      <dgm:spPr/>
    </dgm:pt>
  </dgm:ptLst>
  <dgm:cxnLst>
    <dgm:cxn modelId="{BB9BC201-A2D6-40EC-B7EA-D2033B6B228A}" type="presOf" srcId="{66484CCC-4C10-46C2-9695-0D31EACF4F63}" destId="{FAA3AAA4-3698-4DA3-AA21-4B5998A7F4CE}" srcOrd="0" destOrd="0" presId="urn:microsoft.com/office/officeart/2005/8/layout/hProcess11"/>
    <dgm:cxn modelId="{405CDB15-D98F-4923-BDC5-5539375BC7F3}" type="presOf" srcId="{BE9D2971-0375-4322-8A7A-A22DCD9444EE}" destId="{3AB96886-A493-4C1B-A5B5-EDB6A94B77BA}" srcOrd="0" destOrd="0" presId="urn:microsoft.com/office/officeart/2005/8/layout/hProcess11"/>
    <dgm:cxn modelId="{FF2B9463-42FC-484B-9371-507178801277}" type="presOf" srcId="{797CD2FE-6E7B-454F-BDCF-BC20E6DA43DF}" destId="{8E9FDF68-BFF1-42B6-B0D6-90A9486B9210}" srcOrd="0" destOrd="0" presId="urn:microsoft.com/office/officeart/2005/8/layout/hProcess11"/>
    <dgm:cxn modelId="{2357269B-D43E-47AE-B4C7-139B2A7D6D2B}" srcId="{124940CE-8A0B-4019-B55E-70A6914F720F}" destId="{66484CCC-4C10-46C2-9695-0D31EACF4F63}" srcOrd="0" destOrd="0" parTransId="{E9BA84D4-E9B2-478B-8EDC-94F4F69F3F70}" sibTransId="{F48B5CB6-BD78-4EB4-8815-43F5F0406A70}"/>
    <dgm:cxn modelId="{43AAA6A6-E375-4163-BFC0-687F40A0B70B}" type="presOf" srcId="{124940CE-8A0B-4019-B55E-70A6914F720F}" destId="{846F3D7B-6577-49F0-BCCD-17FB1F84DFB9}" srcOrd="0" destOrd="0" presId="urn:microsoft.com/office/officeart/2005/8/layout/hProcess11"/>
    <dgm:cxn modelId="{7BCE5BC1-3C0C-4557-BB95-71C9C000FA0D}" srcId="{124940CE-8A0B-4019-B55E-70A6914F720F}" destId="{797CD2FE-6E7B-454F-BDCF-BC20E6DA43DF}" srcOrd="1" destOrd="0" parTransId="{A6E29CBC-6E65-4FBD-B1F5-1A7FACF44D32}" sibTransId="{AA7BD2EF-B651-44E4-9AAB-F807FA3F12A4}"/>
    <dgm:cxn modelId="{47E1EBDF-5949-4A23-8C2E-521D092DAFE2}" srcId="{124940CE-8A0B-4019-B55E-70A6914F720F}" destId="{BE9D2971-0375-4322-8A7A-A22DCD9444EE}" srcOrd="2" destOrd="0" parTransId="{5AD8885C-C540-4C51-80C8-3FB78EE18F3A}" sibTransId="{F7EFC736-4582-40D7-9108-6D9E732855B4}"/>
    <dgm:cxn modelId="{FAB45F70-589A-4B04-8E28-DA1C898482C8}" type="presParOf" srcId="{846F3D7B-6577-49F0-BCCD-17FB1F84DFB9}" destId="{5BD82472-694B-4697-9EE1-758F95DC8A89}" srcOrd="0" destOrd="0" presId="urn:microsoft.com/office/officeart/2005/8/layout/hProcess11"/>
    <dgm:cxn modelId="{0DF54C83-982D-430D-B9EC-671B21747811}" type="presParOf" srcId="{846F3D7B-6577-49F0-BCCD-17FB1F84DFB9}" destId="{FED0B75E-605F-47F1-902A-C37D5B478892}" srcOrd="1" destOrd="0" presId="urn:microsoft.com/office/officeart/2005/8/layout/hProcess11"/>
    <dgm:cxn modelId="{07CEA342-2B6C-43EA-8835-19D6631B630A}" type="presParOf" srcId="{FED0B75E-605F-47F1-902A-C37D5B478892}" destId="{B47A0BF3-5163-4811-8847-7EFF1D32820C}" srcOrd="0" destOrd="0" presId="urn:microsoft.com/office/officeart/2005/8/layout/hProcess11"/>
    <dgm:cxn modelId="{AD6E0EE3-E2F5-4CDD-B8AD-D4BB0ADAD868}" type="presParOf" srcId="{B47A0BF3-5163-4811-8847-7EFF1D32820C}" destId="{FAA3AAA4-3698-4DA3-AA21-4B5998A7F4CE}" srcOrd="0" destOrd="0" presId="urn:microsoft.com/office/officeart/2005/8/layout/hProcess11"/>
    <dgm:cxn modelId="{5D801F75-9288-4654-898F-BA08CC1B397A}" type="presParOf" srcId="{B47A0BF3-5163-4811-8847-7EFF1D32820C}" destId="{53C17EC5-DAD8-490A-B2C8-F7188975C673}" srcOrd="1" destOrd="0" presId="urn:microsoft.com/office/officeart/2005/8/layout/hProcess11"/>
    <dgm:cxn modelId="{B5A5C76D-77C1-41A8-A4B3-23927DFBE820}" type="presParOf" srcId="{B47A0BF3-5163-4811-8847-7EFF1D32820C}" destId="{718016EC-4A91-423C-8577-4865F1FA6AC4}" srcOrd="2" destOrd="0" presId="urn:microsoft.com/office/officeart/2005/8/layout/hProcess11"/>
    <dgm:cxn modelId="{8F459EBA-757F-4CCD-8061-958456155EB0}" type="presParOf" srcId="{FED0B75E-605F-47F1-902A-C37D5B478892}" destId="{CB05364A-82AD-41A8-827F-8223DB85451F}" srcOrd="1" destOrd="0" presId="urn:microsoft.com/office/officeart/2005/8/layout/hProcess11"/>
    <dgm:cxn modelId="{69B07983-6A55-4D93-9451-A2298FC33342}" type="presParOf" srcId="{FED0B75E-605F-47F1-902A-C37D5B478892}" destId="{8B9FFF71-2F32-4BCD-9EE5-9148952F9235}" srcOrd="2" destOrd="0" presId="urn:microsoft.com/office/officeart/2005/8/layout/hProcess11"/>
    <dgm:cxn modelId="{35392DDA-8B1E-4F56-94C0-5D72C30C3BAC}" type="presParOf" srcId="{8B9FFF71-2F32-4BCD-9EE5-9148952F9235}" destId="{8E9FDF68-BFF1-42B6-B0D6-90A9486B9210}" srcOrd="0" destOrd="0" presId="urn:microsoft.com/office/officeart/2005/8/layout/hProcess11"/>
    <dgm:cxn modelId="{4EB78309-E059-4C41-9AF0-671F42F00AB9}" type="presParOf" srcId="{8B9FFF71-2F32-4BCD-9EE5-9148952F9235}" destId="{A014C216-ADF8-4633-A666-475179A7B59C}" srcOrd="1" destOrd="0" presId="urn:microsoft.com/office/officeart/2005/8/layout/hProcess11"/>
    <dgm:cxn modelId="{BC7C7856-AD07-4579-887D-9B2F6F8B691D}" type="presParOf" srcId="{8B9FFF71-2F32-4BCD-9EE5-9148952F9235}" destId="{E7F9F445-0023-4672-BCBC-19467F84E507}" srcOrd="2" destOrd="0" presId="urn:microsoft.com/office/officeart/2005/8/layout/hProcess11"/>
    <dgm:cxn modelId="{475813A1-BAB5-4841-8F73-27E1E5F51473}" type="presParOf" srcId="{FED0B75E-605F-47F1-902A-C37D5B478892}" destId="{7D995B9E-7362-4ED1-8F25-D4752A2784DF}" srcOrd="3" destOrd="0" presId="urn:microsoft.com/office/officeart/2005/8/layout/hProcess11"/>
    <dgm:cxn modelId="{F169FD2D-7F27-4A35-AD0B-359B59510BAC}" type="presParOf" srcId="{FED0B75E-605F-47F1-902A-C37D5B478892}" destId="{3F3217EE-8808-43AA-B9E6-C882CD5067F9}" srcOrd="4" destOrd="0" presId="urn:microsoft.com/office/officeart/2005/8/layout/hProcess11"/>
    <dgm:cxn modelId="{A09C4992-3281-4A07-A3A2-C494009B5857}" type="presParOf" srcId="{3F3217EE-8808-43AA-B9E6-C882CD5067F9}" destId="{3AB96886-A493-4C1B-A5B5-EDB6A94B77BA}" srcOrd="0" destOrd="0" presId="urn:microsoft.com/office/officeart/2005/8/layout/hProcess11"/>
    <dgm:cxn modelId="{D6345744-8E98-4817-B25B-EEDAB9D2A7B7}" type="presParOf" srcId="{3F3217EE-8808-43AA-B9E6-C882CD5067F9}" destId="{4906ADB6-BE7F-47D1-9B73-4E962A2DE533}" srcOrd="1" destOrd="0" presId="urn:microsoft.com/office/officeart/2005/8/layout/hProcess11"/>
    <dgm:cxn modelId="{A67CAB08-E7DB-4957-AD87-38BAB6BFA817}" type="presParOf" srcId="{3F3217EE-8808-43AA-B9E6-C882CD5067F9}" destId="{55C610C0-968D-4F76-B32B-2DF20C01674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D7EA71C-886D-45FA-9E78-B670518EB0C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1CD3718F-0882-42BC-9693-9914B687CE9E}">
      <dgm:prSet/>
      <dgm:spPr/>
      <dgm:t>
        <a:bodyPr/>
        <a:lstStyle/>
        <a:p>
          <a:pPr rtl="0"/>
          <a:r>
            <a:rPr lang="hu-HU" dirty="0"/>
            <a:t>A Nemzeti Média- és Hírközlési Hatóság autonóm  államigazgatási szerv. A Hatóság a frekvenciagazdálkodás és a hírközlés területén részt vesz a Kormány – jogszabályokban meghatározott – politikájának végrehajtásában. </a:t>
          </a:r>
        </a:p>
      </dgm:t>
    </dgm:pt>
    <dgm:pt modelId="{06F0ACA7-0423-4038-8A47-08319F6913C8}" type="parTrans" cxnId="{945844F6-8830-4215-90AE-C1D31AEF4471}">
      <dgm:prSet/>
      <dgm:spPr/>
      <dgm:t>
        <a:bodyPr/>
        <a:lstStyle/>
        <a:p>
          <a:endParaRPr lang="hu-HU"/>
        </a:p>
      </dgm:t>
    </dgm:pt>
    <dgm:pt modelId="{89C3DCD9-8529-41CB-86EF-246EBA468796}" type="sibTrans" cxnId="{945844F6-8830-4215-90AE-C1D31AEF4471}">
      <dgm:prSet/>
      <dgm:spPr/>
      <dgm:t>
        <a:bodyPr/>
        <a:lstStyle/>
        <a:p>
          <a:endParaRPr lang="hu-HU"/>
        </a:p>
      </dgm:t>
    </dgm:pt>
    <dgm:pt modelId="{D3E68CFE-623B-4FFF-8450-D9B40474133D}" type="pres">
      <dgm:prSet presAssocID="{AD7EA71C-886D-45FA-9E78-B670518EB0CF}" presName="linear" presStyleCnt="0">
        <dgm:presLayoutVars>
          <dgm:animLvl val="lvl"/>
          <dgm:resizeHandles val="exact"/>
        </dgm:presLayoutVars>
      </dgm:prSet>
      <dgm:spPr/>
    </dgm:pt>
    <dgm:pt modelId="{E9701BB7-0835-4D9B-AF26-6D873327B341}" type="pres">
      <dgm:prSet presAssocID="{1CD3718F-0882-42BC-9693-9914B687CE9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0F47F24-49D1-4DAA-8823-EBF687941AB6}" type="presOf" srcId="{AD7EA71C-886D-45FA-9E78-B670518EB0CF}" destId="{D3E68CFE-623B-4FFF-8450-D9B40474133D}" srcOrd="0" destOrd="0" presId="urn:microsoft.com/office/officeart/2005/8/layout/vList2"/>
    <dgm:cxn modelId="{6627EF9D-452B-4BFF-B332-7975F4C9903F}" type="presOf" srcId="{1CD3718F-0882-42BC-9693-9914B687CE9E}" destId="{E9701BB7-0835-4D9B-AF26-6D873327B341}" srcOrd="0" destOrd="0" presId="urn:microsoft.com/office/officeart/2005/8/layout/vList2"/>
    <dgm:cxn modelId="{945844F6-8830-4215-90AE-C1D31AEF4471}" srcId="{AD7EA71C-886D-45FA-9E78-B670518EB0CF}" destId="{1CD3718F-0882-42BC-9693-9914B687CE9E}" srcOrd="0" destOrd="0" parTransId="{06F0ACA7-0423-4038-8A47-08319F6913C8}" sibTransId="{89C3DCD9-8529-41CB-86EF-246EBA468796}"/>
    <dgm:cxn modelId="{AC12968E-9E38-41A4-A506-CCE2C9E4F5A7}" type="presParOf" srcId="{D3E68CFE-623B-4FFF-8450-D9B40474133D}" destId="{E9701BB7-0835-4D9B-AF26-6D873327B3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420C9F8-BF85-4651-9C40-8729B6670DCB}" type="doc">
      <dgm:prSet loTypeId="urn:microsoft.com/office/officeart/2005/8/layout/hList1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6EB5A9CE-9FFE-4978-B099-B628957A9719}">
      <dgm:prSet custT="1"/>
      <dgm:spPr/>
      <dgm:t>
        <a:bodyPr/>
        <a:lstStyle/>
        <a:p>
          <a:pPr rtl="0"/>
          <a:r>
            <a:rPr lang="hu-HU" sz="1600" dirty="0"/>
            <a:t>NMHH elnöke</a:t>
          </a:r>
        </a:p>
      </dgm:t>
    </dgm:pt>
    <dgm:pt modelId="{1D20744F-47DE-4523-AFBB-396825C219A1}" type="parTrans" cxnId="{B443F595-3E9D-4A89-BDB6-E851A5EBFF50}">
      <dgm:prSet/>
      <dgm:spPr/>
      <dgm:t>
        <a:bodyPr/>
        <a:lstStyle/>
        <a:p>
          <a:endParaRPr lang="hu-HU"/>
        </a:p>
      </dgm:t>
    </dgm:pt>
    <dgm:pt modelId="{38133F1C-BDA7-4E5F-AA36-B9C85F13C380}" type="sibTrans" cxnId="{B443F595-3E9D-4A89-BDB6-E851A5EBFF50}">
      <dgm:prSet/>
      <dgm:spPr/>
      <dgm:t>
        <a:bodyPr/>
        <a:lstStyle/>
        <a:p>
          <a:endParaRPr lang="hu-HU"/>
        </a:p>
      </dgm:t>
    </dgm:pt>
    <dgm:pt modelId="{83A1FB09-2CBE-445A-9DDA-1CE941B6D6BA}">
      <dgm:prSet custT="1"/>
      <dgm:spPr/>
      <dgm:t>
        <a:bodyPr/>
        <a:lstStyle/>
        <a:p>
          <a:pPr rtl="0"/>
          <a:r>
            <a:rPr lang="hu-HU" sz="1400" dirty="0"/>
            <a:t>piacszabályozás</a:t>
          </a:r>
        </a:p>
      </dgm:t>
    </dgm:pt>
    <dgm:pt modelId="{2112354A-347B-49DA-BEA1-B88D741CAA2E}" type="parTrans" cxnId="{653CD8F6-5FB8-4202-8560-621D3DDEAE42}">
      <dgm:prSet/>
      <dgm:spPr/>
      <dgm:t>
        <a:bodyPr/>
        <a:lstStyle/>
        <a:p>
          <a:endParaRPr lang="hu-HU"/>
        </a:p>
      </dgm:t>
    </dgm:pt>
    <dgm:pt modelId="{F6CA713D-0229-4C37-BE9B-EFA8EDD13DA6}" type="sibTrans" cxnId="{653CD8F6-5FB8-4202-8560-621D3DDEAE42}">
      <dgm:prSet/>
      <dgm:spPr/>
      <dgm:t>
        <a:bodyPr/>
        <a:lstStyle/>
        <a:p>
          <a:endParaRPr lang="hu-HU"/>
        </a:p>
      </dgm:t>
    </dgm:pt>
    <dgm:pt modelId="{71D04FAF-F4EB-4F38-9092-06877819D910}">
      <dgm:prSet custT="1"/>
      <dgm:spPr/>
      <dgm:t>
        <a:bodyPr/>
        <a:lstStyle/>
        <a:p>
          <a:pPr rtl="0"/>
          <a:r>
            <a:rPr lang="hu-HU" sz="1400" dirty="0"/>
            <a:t>vitarendezés</a:t>
          </a:r>
        </a:p>
      </dgm:t>
    </dgm:pt>
    <dgm:pt modelId="{31A65862-B090-4662-8E3E-CF90F72A535D}" type="parTrans" cxnId="{C64CE143-A86E-4F77-9A8C-9630D504AB8B}">
      <dgm:prSet/>
      <dgm:spPr/>
      <dgm:t>
        <a:bodyPr/>
        <a:lstStyle/>
        <a:p>
          <a:endParaRPr lang="hu-HU"/>
        </a:p>
      </dgm:t>
    </dgm:pt>
    <dgm:pt modelId="{03973D72-A4EC-4BFF-90F1-8E713482F8A9}" type="sibTrans" cxnId="{C64CE143-A86E-4F77-9A8C-9630D504AB8B}">
      <dgm:prSet/>
      <dgm:spPr/>
      <dgm:t>
        <a:bodyPr/>
        <a:lstStyle/>
        <a:p>
          <a:endParaRPr lang="hu-HU"/>
        </a:p>
      </dgm:t>
    </dgm:pt>
    <dgm:pt modelId="{22808E39-1625-483B-B1A1-2B5147BF4A8D}">
      <dgm:prSet custT="1"/>
      <dgm:spPr/>
      <dgm:t>
        <a:bodyPr/>
        <a:lstStyle/>
        <a:p>
          <a:pPr rtl="0"/>
          <a:r>
            <a:rPr lang="hu-HU" sz="1600" dirty="0"/>
            <a:t>NMHH Hivatala</a:t>
          </a:r>
        </a:p>
      </dgm:t>
    </dgm:pt>
    <dgm:pt modelId="{99A5DCEA-553B-40E8-9A13-78A4561C5030}" type="parTrans" cxnId="{3BE79E33-E2EF-47FF-A17A-F2A573C40DBA}">
      <dgm:prSet/>
      <dgm:spPr/>
      <dgm:t>
        <a:bodyPr/>
        <a:lstStyle/>
        <a:p>
          <a:endParaRPr lang="hu-HU"/>
        </a:p>
      </dgm:t>
    </dgm:pt>
    <dgm:pt modelId="{6A2ECB06-E699-4379-9ED2-FB30BA6D8EAE}" type="sibTrans" cxnId="{3BE79E33-E2EF-47FF-A17A-F2A573C40DBA}">
      <dgm:prSet/>
      <dgm:spPr/>
      <dgm:t>
        <a:bodyPr/>
        <a:lstStyle/>
        <a:p>
          <a:endParaRPr lang="hu-HU"/>
        </a:p>
      </dgm:t>
    </dgm:pt>
    <dgm:pt modelId="{E5850924-7851-48C9-B43C-F160809D22E6}">
      <dgm:prSet custT="1"/>
      <dgm:spPr/>
      <dgm:t>
        <a:bodyPr/>
        <a:lstStyle/>
        <a:p>
          <a:pPr rtl="0"/>
          <a:r>
            <a:rPr lang="hu-HU" sz="1400" dirty="0"/>
            <a:t>piacfelügyelet</a:t>
          </a:r>
        </a:p>
      </dgm:t>
    </dgm:pt>
    <dgm:pt modelId="{62A6C4EC-3802-4093-B57B-095746A51344}" type="parTrans" cxnId="{8407729F-45DD-48C6-BA44-F36694351155}">
      <dgm:prSet/>
      <dgm:spPr/>
      <dgm:t>
        <a:bodyPr/>
        <a:lstStyle/>
        <a:p>
          <a:endParaRPr lang="hu-HU"/>
        </a:p>
      </dgm:t>
    </dgm:pt>
    <dgm:pt modelId="{C435D0E7-3372-4FAE-9704-74F1B857A940}" type="sibTrans" cxnId="{8407729F-45DD-48C6-BA44-F36694351155}">
      <dgm:prSet/>
      <dgm:spPr/>
      <dgm:t>
        <a:bodyPr/>
        <a:lstStyle/>
        <a:p>
          <a:endParaRPr lang="hu-HU"/>
        </a:p>
      </dgm:t>
    </dgm:pt>
    <dgm:pt modelId="{02EDDD80-A691-4DB9-A5ED-A2A98BE5EE2F}">
      <dgm:prSet custT="1"/>
      <dgm:spPr/>
      <dgm:t>
        <a:bodyPr/>
        <a:lstStyle/>
        <a:p>
          <a:pPr rtl="0"/>
          <a:r>
            <a:rPr lang="hu-HU" sz="1400" dirty="0"/>
            <a:t>engedélyezés</a:t>
          </a:r>
        </a:p>
      </dgm:t>
    </dgm:pt>
    <dgm:pt modelId="{E964B650-A758-419F-9666-3DFF02491A9B}" type="parTrans" cxnId="{EA1F64DF-1C1D-46ED-9753-A3316B667723}">
      <dgm:prSet/>
      <dgm:spPr/>
      <dgm:t>
        <a:bodyPr/>
        <a:lstStyle/>
        <a:p>
          <a:endParaRPr lang="hu-HU"/>
        </a:p>
      </dgm:t>
    </dgm:pt>
    <dgm:pt modelId="{44E68362-D92F-475D-9FCF-5BF795035B2E}" type="sibTrans" cxnId="{EA1F64DF-1C1D-46ED-9753-A3316B667723}">
      <dgm:prSet/>
      <dgm:spPr/>
      <dgm:t>
        <a:bodyPr/>
        <a:lstStyle/>
        <a:p>
          <a:endParaRPr lang="hu-HU"/>
        </a:p>
      </dgm:t>
    </dgm:pt>
    <dgm:pt modelId="{E7BF0BF1-753C-428F-A5A2-29782FE652CC}">
      <dgm:prSet custT="1"/>
      <dgm:spPr/>
      <dgm:t>
        <a:bodyPr/>
        <a:lstStyle/>
        <a:p>
          <a:pPr rtl="0"/>
          <a:r>
            <a:rPr lang="hu-HU" sz="1400" dirty="0"/>
            <a:t>rendeletalkotás</a:t>
          </a:r>
        </a:p>
      </dgm:t>
    </dgm:pt>
    <dgm:pt modelId="{4B287225-A583-422C-9EE4-C66D2254AC7E}" type="parTrans" cxnId="{FDC21704-130A-4C52-99D2-1AC1F107AC11}">
      <dgm:prSet/>
      <dgm:spPr/>
      <dgm:t>
        <a:bodyPr/>
        <a:lstStyle/>
        <a:p>
          <a:endParaRPr lang="hu-HU"/>
        </a:p>
      </dgm:t>
    </dgm:pt>
    <dgm:pt modelId="{C0EBF80E-7174-46C0-9089-E44C06934D6D}" type="sibTrans" cxnId="{FDC21704-130A-4C52-99D2-1AC1F107AC11}">
      <dgm:prSet/>
      <dgm:spPr/>
      <dgm:t>
        <a:bodyPr/>
        <a:lstStyle/>
        <a:p>
          <a:endParaRPr lang="hu-HU"/>
        </a:p>
      </dgm:t>
    </dgm:pt>
    <dgm:pt modelId="{1561021E-99B5-446B-97FD-FDBDACE2CBA4}" type="pres">
      <dgm:prSet presAssocID="{6420C9F8-BF85-4651-9C40-8729B6670DCB}" presName="Name0" presStyleCnt="0">
        <dgm:presLayoutVars>
          <dgm:dir/>
          <dgm:animLvl val="lvl"/>
          <dgm:resizeHandles val="exact"/>
        </dgm:presLayoutVars>
      </dgm:prSet>
      <dgm:spPr/>
    </dgm:pt>
    <dgm:pt modelId="{41C65B75-6AB9-4EEF-AC03-D115B4529842}" type="pres">
      <dgm:prSet presAssocID="{6EB5A9CE-9FFE-4978-B099-B628957A9719}" presName="composite" presStyleCnt="0"/>
      <dgm:spPr/>
    </dgm:pt>
    <dgm:pt modelId="{9F58987D-D59B-4B34-BA1F-AD2D4799A537}" type="pres">
      <dgm:prSet presAssocID="{6EB5A9CE-9FFE-4978-B099-B628957A971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847AB97-BF66-4173-B397-3077C66840CC}" type="pres">
      <dgm:prSet presAssocID="{6EB5A9CE-9FFE-4978-B099-B628957A9719}" presName="desTx" presStyleLbl="alignAccFollowNode1" presStyleIdx="0" presStyleCnt="2">
        <dgm:presLayoutVars>
          <dgm:bulletEnabled val="1"/>
        </dgm:presLayoutVars>
      </dgm:prSet>
      <dgm:spPr/>
    </dgm:pt>
    <dgm:pt modelId="{A0871F39-E9C2-4A98-84A8-FD2254139E4F}" type="pres">
      <dgm:prSet presAssocID="{38133F1C-BDA7-4E5F-AA36-B9C85F13C380}" presName="space" presStyleCnt="0"/>
      <dgm:spPr/>
    </dgm:pt>
    <dgm:pt modelId="{0E00B286-DB79-4283-AD9D-0A8135EBEF49}" type="pres">
      <dgm:prSet presAssocID="{22808E39-1625-483B-B1A1-2B5147BF4A8D}" presName="composite" presStyleCnt="0"/>
      <dgm:spPr/>
    </dgm:pt>
    <dgm:pt modelId="{C6A31D9C-4B47-453B-83AD-203945F5999F}" type="pres">
      <dgm:prSet presAssocID="{22808E39-1625-483B-B1A1-2B5147BF4A8D}" presName="parTx" presStyleLbl="alignNode1" presStyleIdx="1" presStyleCnt="2" custLinFactNeighborX="-14159">
        <dgm:presLayoutVars>
          <dgm:chMax val="0"/>
          <dgm:chPref val="0"/>
          <dgm:bulletEnabled val="1"/>
        </dgm:presLayoutVars>
      </dgm:prSet>
      <dgm:spPr/>
    </dgm:pt>
    <dgm:pt modelId="{7F7D93F9-040A-4E7F-89A9-F351C16790C6}" type="pres">
      <dgm:prSet presAssocID="{22808E39-1625-483B-B1A1-2B5147BF4A8D}" presName="desTx" presStyleLbl="alignAccFollowNode1" presStyleIdx="1" presStyleCnt="2" custLinFactNeighborX="-14159">
        <dgm:presLayoutVars>
          <dgm:bulletEnabled val="1"/>
        </dgm:presLayoutVars>
      </dgm:prSet>
      <dgm:spPr/>
    </dgm:pt>
  </dgm:ptLst>
  <dgm:cxnLst>
    <dgm:cxn modelId="{8463F501-990D-41B0-B136-0851BAE18567}" type="presOf" srcId="{E5850924-7851-48C9-B43C-F160809D22E6}" destId="{7F7D93F9-040A-4E7F-89A9-F351C16790C6}" srcOrd="0" destOrd="0" presId="urn:microsoft.com/office/officeart/2005/8/layout/hList1"/>
    <dgm:cxn modelId="{FDC21704-130A-4C52-99D2-1AC1F107AC11}" srcId="{6EB5A9CE-9FFE-4978-B099-B628957A9719}" destId="{E7BF0BF1-753C-428F-A5A2-29782FE652CC}" srcOrd="2" destOrd="0" parTransId="{4B287225-A583-422C-9EE4-C66D2254AC7E}" sibTransId="{C0EBF80E-7174-46C0-9089-E44C06934D6D}"/>
    <dgm:cxn modelId="{5A261F0F-22AD-4C10-997F-4EFE85EFC219}" type="presOf" srcId="{83A1FB09-2CBE-445A-9DDA-1CE941B6D6BA}" destId="{C847AB97-BF66-4173-B397-3077C66840CC}" srcOrd="0" destOrd="0" presId="urn:microsoft.com/office/officeart/2005/8/layout/hList1"/>
    <dgm:cxn modelId="{AB9F9D2B-DBE9-4DE8-B4B2-9B0A108FA854}" type="presOf" srcId="{22808E39-1625-483B-B1A1-2B5147BF4A8D}" destId="{C6A31D9C-4B47-453B-83AD-203945F5999F}" srcOrd="0" destOrd="0" presId="urn:microsoft.com/office/officeart/2005/8/layout/hList1"/>
    <dgm:cxn modelId="{3BE79E33-E2EF-47FF-A17A-F2A573C40DBA}" srcId="{6420C9F8-BF85-4651-9C40-8729B6670DCB}" destId="{22808E39-1625-483B-B1A1-2B5147BF4A8D}" srcOrd="1" destOrd="0" parTransId="{99A5DCEA-553B-40E8-9A13-78A4561C5030}" sibTransId="{6A2ECB06-E699-4379-9ED2-FB30BA6D8EAE}"/>
    <dgm:cxn modelId="{C64CE143-A86E-4F77-9A8C-9630D504AB8B}" srcId="{6EB5A9CE-9FFE-4978-B099-B628957A9719}" destId="{71D04FAF-F4EB-4F38-9092-06877819D910}" srcOrd="1" destOrd="0" parTransId="{31A65862-B090-4662-8E3E-CF90F72A535D}" sibTransId="{03973D72-A4EC-4BFF-90F1-8E713482F8A9}"/>
    <dgm:cxn modelId="{146B8666-F641-4001-BE8F-80DA5D00858B}" type="presOf" srcId="{71D04FAF-F4EB-4F38-9092-06877819D910}" destId="{C847AB97-BF66-4173-B397-3077C66840CC}" srcOrd="0" destOrd="1" presId="urn:microsoft.com/office/officeart/2005/8/layout/hList1"/>
    <dgm:cxn modelId="{C5F74A5A-CD11-47A9-848B-DFDDA86B57AF}" type="presOf" srcId="{6EB5A9CE-9FFE-4978-B099-B628957A9719}" destId="{9F58987D-D59B-4B34-BA1F-AD2D4799A537}" srcOrd="0" destOrd="0" presId="urn:microsoft.com/office/officeart/2005/8/layout/hList1"/>
    <dgm:cxn modelId="{B443F595-3E9D-4A89-BDB6-E851A5EBFF50}" srcId="{6420C9F8-BF85-4651-9C40-8729B6670DCB}" destId="{6EB5A9CE-9FFE-4978-B099-B628957A9719}" srcOrd="0" destOrd="0" parTransId="{1D20744F-47DE-4523-AFBB-396825C219A1}" sibTransId="{38133F1C-BDA7-4E5F-AA36-B9C85F13C380}"/>
    <dgm:cxn modelId="{8407729F-45DD-48C6-BA44-F36694351155}" srcId="{22808E39-1625-483B-B1A1-2B5147BF4A8D}" destId="{E5850924-7851-48C9-B43C-F160809D22E6}" srcOrd="0" destOrd="0" parTransId="{62A6C4EC-3802-4093-B57B-095746A51344}" sibTransId="{C435D0E7-3372-4FAE-9704-74F1B857A940}"/>
    <dgm:cxn modelId="{B7DA21A2-0938-4584-822B-846C814215D8}" type="presOf" srcId="{6420C9F8-BF85-4651-9C40-8729B6670DCB}" destId="{1561021E-99B5-446B-97FD-FDBDACE2CBA4}" srcOrd="0" destOrd="0" presId="urn:microsoft.com/office/officeart/2005/8/layout/hList1"/>
    <dgm:cxn modelId="{736318DC-4891-4F0F-997C-030768748C31}" type="presOf" srcId="{02EDDD80-A691-4DB9-A5ED-A2A98BE5EE2F}" destId="{7F7D93F9-040A-4E7F-89A9-F351C16790C6}" srcOrd="0" destOrd="1" presId="urn:microsoft.com/office/officeart/2005/8/layout/hList1"/>
    <dgm:cxn modelId="{EA1F64DF-1C1D-46ED-9753-A3316B667723}" srcId="{22808E39-1625-483B-B1A1-2B5147BF4A8D}" destId="{02EDDD80-A691-4DB9-A5ED-A2A98BE5EE2F}" srcOrd="1" destOrd="0" parTransId="{E964B650-A758-419F-9666-3DFF02491A9B}" sibTransId="{44E68362-D92F-475D-9FCF-5BF795035B2E}"/>
    <dgm:cxn modelId="{05BF40F3-FE31-4479-B531-6E3ACF1E0DDB}" type="presOf" srcId="{E7BF0BF1-753C-428F-A5A2-29782FE652CC}" destId="{C847AB97-BF66-4173-B397-3077C66840CC}" srcOrd="0" destOrd="2" presId="urn:microsoft.com/office/officeart/2005/8/layout/hList1"/>
    <dgm:cxn modelId="{653CD8F6-5FB8-4202-8560-621D3DDEAE42}" srcId="{6EB5A9CE-9FFE-4978-B099-B628957A9719}" destId="{83A1FB09-2CBE-445A-9DDA-1CE941B6D6BA}" srcOrd="0" destOrd="0" parTransId="{2112354A-347B-49DA-BEA1-B88D741CAA2E}" sibTransId="{F6CA713D-0229-4C37-BE9B-EFA8EDD13DA6}"/>
    <dgm:cxn modelId="{2B395C0C-A214-4446-92C3-4C7869F8EDE0}" type="presParOf" srcId="{1561021E-99B5-446B-97FD-FDBDACE2CBA4}" destId="{41C65B75-6AB9-4EEF-AC03-D115B4529842}" srcOrd="0" destOrd="0" presId="urn:microsoft.com/office/officeart/2005/8/layout/hList1"/>
    <dgm:cxn modelId="{FEBAAC63-1EC0-4C87-ABBF-40DB94BC9864}" type="presParOf" srcId="{41C65B75-6AB9-4EEF-AC03-D115B4529842}" destId="{9F58987D-D59B-4B34-BA1F-AD2D4799A537}" srcOrd="0" destOrd="0" presId="urn:microsoft.com/office/officeart/2005/8/layout/hList1"/>
    <dgm:cxn modelId="{195CE760-A249-4548-8BF5-A0D2030772CB}" type="presParOf" srcId="{41C65B75-6AB9-4EEF-AC03-D115B4529842}" destId="{C847AB97-BF66-4173-B397-3077C66840CC}" srcOrd="1" destOrd="0" presId="urn:microsoft.com/office/officeart/2005/8/layout/hList1"/>
    <dgm:cxn modelId="{21B4C5DA-ED20-4144-BDC6-F58A810997C7}" type="presParOf" srcId="{1561021E-99B5-446B-97FD-FDBDACE2CBA4}" destId="{A0871F39-E9C2-4A98-84A8-FD2254139E4F}" srcOrd="1" destOrd="0" presId="urn:microsoft.com/office/officeart/2005/8/layout/hList1"/>
    <dgm:cxn modelId="{81A099CA-BE99-4875-B9FA-0A5FF59B3ABA}" type="presParOf" srcId="{1561021E-99B5-446B-97FD-FDBDACE2CBA4}" destId="{0E00B286-DB79-4283-AD9D-0A8135EBEF49}" srcOrd="2" destOrd="0" presId="urn:microsoft.com/office/officeart/2005/8/layout/hList1"/>
    <dgm:cxn modelId="{27C300D1-3915-41C7-AA61-90965EFF6269}" type="presParOf" srcId="{0E00B286-DB79-4283-AD9D-0A8135EBEF49}" destId="{C6A31D9C-4B47-453B-83AD-203945F5999F}" srcOrd="0" destOrd="0" presId="urn:microsoft.com/office/officeart/2005/8/layout/hList1"/>
    <dgm:cxn modelId="{677FDB25-DDE1-4FA1-838F-835E367A10B8}" type="presParOf" srcId="{0E00B286-DB79-4283-AD9D-0A8135EBEF49}" destId="{7F7D93F9-040A-4E7F-89A9-F351C16790C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5F64259-2CDB-4137-BF04-C35C362B301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4779C7A-BF71-4FEB-B286-8CF927FB6E1D}">
      <dgm:prSet custT="1"/>
      <dgm:spPr/>
      <dgm:t>
        <a:bodyPr/>
        <a:lstStyle/>
        <a:p>
          <a:pPr rtl="0"/>
          <a:r>
            <a:rPr lang="hu-HU" sz="1000" dirty="0"/>
            <a:t>a miniszterelnök javaslatára a köztársasági elnök</a:t>
          </a:r>
          <a:endParaRPr lang="hu-HU" sz="600" dirty="0"/>
        </a:p>
      </dgm:t>
    </dgm:pt>
    <dgm:pt modelId="{2DD81EC0-B3F2-4308-9E28-1DDE3D5D6E04}" type="parTrans" cxnId="{120ED75D-00CB-4843-8565-80E94B3AB23D}">
      <dgm:prSet/>
      <dgm:spPr/>
      <dgm:t>
        <a:bodyPr/>
        <a:lstStyle/>
        <a:p>
          <a:endParaRPr lang="hu-HU"/>
        </a:p>
      </dgm:t>
    </dgm:pt>
    <dgm:pt modelId="{85B33659-B017-4550-BA50-62F5FD4C10CC}" type="sibTrans" cxnId="{120ED75D-00CB-4843-8565-80E94B3AB23D}">
      <dgm:prSet/>
      <dgm:spPr/>
      <dgm:t>
        <a:bodyPr/>
        <a:lstStyle/>
        <a:p>
          <a:endParaRPr lang="hu-HU"/>
        </a:p>
      </dgm:t>
    </dgm:pt>
    <dgm:pt modelId="{68476DEF-85E5-4951-8671-9605880F1BBE}">
      <dgm:prSet custT="1"/>
      <dgm:spPr/>
      <dgm:t>
        <a:bodyPr/>
        <a:lstStyle/>
        <a:p>
          <a:pPr rtl="0"/>
          <a:r>
            <a:rPr lang="hu-HU" sz="1000" dirty="0"/>
            <a:t>NMHH elnöke</a:t>
          </a:r>
        </a:p>
      </dgm:t>
    </dgm:pt>
    <dgm:pt modelId="{A1DE8AC8-FA51-4DCB-A965-7043CFAFD7C4}" type="parTrans" cxnId="{D2DF64B7-66AC-41A8-A459-E21B0D70D435}">
      <dgm:prSet/>
      <dgm:spPr/>
      <dgm:t>
        <a:bodyPr/>
        <a:lstStyle/>
        <a:p>
          <a:endParaRPr lang="hu-HU"/>
        </a:p>
      </dgm:t>
    </dgm:pt>
    <dgm:pt modelId="{3DFF2919-B410-4021-B49C-604742A37678}" type="sibTrans" cxnId="{D2DF64B7-66AC-41A8-A459-E21B0D70D435}">
      <dgm:prSet/>
      <dgm:spPr/>
      <dgm:t>
        <a:bodyPr/>
        <a:lstStyle/>
        <a:p>
          <a:endParaRPr lang="hu-HU"/>
        </a:p>
      </dgm:t>
    </dgm:pt>
    <dgm:pt modelId="{94CA0682-F27D-46C4-9098-A015584072E1}">
      <dgm:prSet custT="1"/>
      <dgm:spPr/>
      <dgm:t>
        <a:bodyPr/>
        <a:lstStyle/>
        <a:p>
          <a:pPr rtl="0"/>
          <a:r>
            <a:rPr lang="hu-HU" sz="1000" dirty="0"/>
            <a:t>NMHH alelnökei</a:t>
          </a:r>
        </a:p>
      </dgm:t>
    </dgm:pt>
    <dgm:pt modelId="{679E7DB7-2089-48E4-965D-C5B1825AA96C}" type="parTrans" cxnId="{C0B29A98-FE4F-481D-9F5A-556991BC2F49}">
      <dgm:prSet/>
      <dgm:spPr/>
      <dgm:t>
        <a:bodyPr/>
        <a:lstStyle/>
        <a:p>
          <a:endParaRPr lang="hu-HU"/>
        </a:p>
      </dgm:t>
    </dgm:pt>
    <dgm:pt modelId="{93E62F67-0860-423B-AD05-B6CD9C719AEF}" type="sibTrans" cxnId="{C0B29A98-FE4F-481D-9F5A-556991BC2F49}">
      <dgm:prSet/>
      <dgm:spPr/>
      <dgm:t>
        <a:bodyPr/>
        <a:lstStyle/>
        <a:p>
          <a:endParaRPr lang="hu-HU"/>
        </a:p>
      </dgm:t>
    </dgm:pt>
    <dgm:pt modelId="{658CB9B8-D9D7-438F-AAB6-EB1848247305}">
      <dgm:prSet custT="1"/>
      <dgm:spPr/>
      <dgm:t>
        <a:bodyPr/>
        <a:lstStyle/>
        <a:p>
          <a:pPr rtl="0"/>
          <a:r>
            <a:rPr lang="hu-HU" sz="1000" dirty="0"/>
            <a:t>főigazgató</a:t>
          </a:r>
          <a:endParaRPr lang="hu-HU" sz="600" dirty="0"/>
        </a:p>
      </dgm:t>
    </dgm:pt>
    <dgm:pt modelId="{E507F4EF-5095-4326-9482-8321713AE4FC}" type="parTrans" cxnId="{95E2B014-F562-4624-985E-56AF84F61A13}">
      <dgm:prSet/>
      <dgm:spPr/>
      <dgm:t>
        <a:bodyPr/>
        <a:lstStyle/>
        <a:p>
          <a:endParaRPr lang="hu-HU"/>
        </a:p>
      </dgm:t>
    </dgm:pt>
    <dgm:pt modelId="{9BD131AB-DBA4-402F-88E0-236772E9A134}" type="sibTrans" cxnId="{95E2B014-F562-4624-985E-56AF84F61A13}">
      <dgm:prSet/>
      <dgm:spPr/>
      <dgm:t>
        <a:bodyPr/>
        <a:lstStyle/>
        <a:p>
          <a:endParaRPr lang="hu-HU"/>
        </a:p>
      </dgm:t>
    </dgm:pt>
    <dgm:pt modelId="{324E0AB1-505A-4E93-9303-F13E06B68DF5}" type="pres">
      <dgm:prSet presAssocID="{25F64259-2CDB-4137-BF04-C35C362B301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E7316B-99EB-4482-BA7A-EFE03ECB5C1E}" type="pres">
      <dgm:prSet presAssocID="{D4779C7A-BF71-4FEB-B286-8CF927FB6E1D}" presName="hierRoot1" presStyleCnt="0"/>
      <dgm:spPr/>
    </dgm:pt>
    <dgm:pt modelId="{4D3A968C-27AF-4C00-A2FA-E1F7C1B039CF}" type="pres">
      <dgm:prSet presAssocID="{D4779C7A-BF71-4FEB-B286-8CF927FB6E1D}" presName="composite" presStyleCnt="0"/>
      <dgm:spPr/>
    </dgm:pt>
    <dgm:pt modelId="{6FB14FEA-C2DE-4D79-86CB-F76C2DC71E95}" type="pres">
      <dgm:prSet presAssocID="{D4779C7A-BF71-4FEB-B286-8CF927FB6E1D}" presName="background" presStyleLbl="node0" presStyleIdx="0" presStyleCnt="1"/>
      <dgm:spPr/>
    </dgm:pt>
    <dgm:pt modelId="{66664E14-7AB3-4258-9EDA-F53105232C4D}" type="pres">
      <dgm:prSet presAssocID="{D4779C7A-BF71-4FEB-B286-8CF927FB6E1D}" presName="text" presStyleLbl="fgAcc0" presStyleIdx="0" presStyleCnt="1">
        <dgm:presLayoutVars>
          <dgm:chPref val="3"/>
        </dgm:presLayoutVars>
      </dgm:prSet>
      <dgm:spPr/>
    </dgm:pt>
    <dgm:pt modelId="{A2A83650-0377-41C6-A0A2-08C566C380F5}" type="pres">
      <dgm:prSet presAssocID="{D4779C7A-BF71-4FEB-B286-8CF927FB6E1D}" presName="hierChild2" presStyleCnt="0"/>
      <dgm:spPr/>
    </dgm:pt>
    <dgm:pt modelId="{FA066F05-66F8-4551-9506-41131B217884}" type="pres">
      <dgm:prSet presAssocID="{A1DE8AC8-FA51-4DCB-A965-7043CFAFD7C4}" presName="Name10" presStyleLbl="parChTrans1D2" presStyleIdx="0" presStyleCnt="1"/>
      <dgm:spPr/>
    </dgm:pt>
    <dgm:pt modelId="{45A18795-3FE1-45CD-83A2-5B8FC1937C02}" type="pres">
      <dgm:prSet presAssocID="{68476DEF-85E5-4951-8671-9605880F1BBE}" presName="hierRoot2" presStyleCnt="0"/>
      <dgm:spPr/>
    </dgm:pt>
    <dgm:pt modelId="{C5F3E805-79C0-4427-B838-A9C2B55B5EC1}" type="pres">
      <dgm:prSet presAssocID="{68476DEF-85E5-4951-8671-9605880F1BBE}" presName="composite2" presStyleCnt="0"/>
      <dgm:spPr/>
    </dgm:pt>
    <dgm:pt modelId="{FD7E7C01-FC4E-4124-9453-24CAC8EDC2B5}" type="pres">
      <dgm:prSet presAssocID="{68476DEF-85E5-4951-8671-9605880F1BBE}" presName="background2" presStyleLbl="node2" presStyleIdx="0" presStyleCnt="1"/>
      <dgm:spPr/>
    </dgm:pt>
    <dgm:pt modelId="{FE00E1BA-B81A-43D2-A274-F53C48F704EB}" type="pres">
      <dgm:prSet presAssocID="{68476DEF-85E5-4951-8671-9605880F1BBE}" presName="text2" presStyleLbl="fgAcc2" presStyleIdx="0" presStyleCnt="1">
        <dgm:presLayoutVars>
          <dgm:chPref val="3"/>
        </dgm:presLayoutVars>
      </dgm:prSet>
      <dgm:spPr/>
    </dgm:pt>
    <dgm:pt modelId="{11A72DBA-1379-4879-8EF6-AB5B919EF59B}" type="pres">
      <dgm:prSet presAssocID="{68476DEF-85E5-4951-8671-9605880F1BBE}" presName="hierChild3" presStyleCnt="0"/>
      <dgm:spPr/>
    </dgm:pt>
    <dgm:pt modelId="{EC749BE5-60DF-4EDD-B2EA-E8C285DEA4B2}" type="pres">
      <dgm:prSet presAssocID="{679E7DB7-2089-48E4-965D-C5B1825AA96C}" presName="Name17" presStyleLbl="parChTrans1D3" presStyleIdx="0" presStyleCnt="2"/>
      <dgm:spPr/>
    </dgm:pt>
    <dgm:pt modelId="{52B76B43-AED8-4E8A-BF15-076A82682740}" type="pres">
      <dgm:prSet presAssocID="{94CA0682-F27D-46C4-9098-A015584072E1}" presName="hierRoot3" presStyleCnt="0"/>
      <dgm:spPr/>
    </dgm:pt>
    <dgm:pt modelId="{E944D5E8-3265-49B0-81FC-E80A20C30A0C}" type="pres">
      <dgm:prSet presAssocID="{94CA0682-F27D-46C4-9098-A015584072E1}" presName="composite3" presStyleCnt="0"/>
      <dgm:spPr/>
    </dgm:pt>
    <dgm:pt modelId="{7483CA11-ED53-4EA6-9137-662FD3B2D9DA}" type="pres">
      <dgm:prSet presAssocID="{94CA0682-F27D-46C4-9098-A015584072E1}" presName="background3" presStyleLbl="node3" presStyleIdx="0" presStyleCnt="2"/>
      <dgm:spPr/>
    </dgm:pt>
    <dgm:pt modelId="{65931E02-6C26-4363-8B7A-13E7787A7EE2}" type="pres">
      <dgm:prSet presAssocID="{94CA0682-F27D-46C4-9098-A015584072E1}" presName="text3" presStyleLbl="fgAcc3" presStyleIdx="0" presStyleCnt="2">
        <dgm:presLayoutVars>
          <dgm:chPref val="3"/>
        </dgm:presLayoutVars>
      </dgm:prSet>
      <dgm:spPr/>
    </dgm:pt>
    <dgm:pt modelId="{4A72091F-26BA-4CC6-8F1F-57FE8C8BB1F5}" type="pres">
      <dgm:prSet presAssocID="{94CA0682-F27D-46C4-9098-A015584072E1}" presName="hierChild4" presStyleCnt="0"/>
      <dgm:spPr/>
    </dgm:pt>
    <dgm:pt modelId="{39EBD422-BCCD-4C1F-9278-157E188B3E5D}" type="pres">
      <dgm:prSet presAssocID="{E507F4EF-5095-4326-9482-8321713AE4FC}" presName="Name17" presStyleLbl="parChTrans1D3" presStyleIdx="1" presStyleCnt="2"/>
      <dgm:spPr/>
    </dgm:pt>
    <dgm:pt modelId="{388590C5-0360-494E-A5DC-477417043458}" type="pres">
      <dgm:prSet presAssocID="{658CB9B8-D9D7-438F-AAB6-EB1848247305}" presName="hierRoot3" presStyleCnt="0"/>
      <dgm:spPr/>
    </dgm:pt>
    <dgm:pt modelId="{7BC341DD-2A83-40EC-BA53-2A0536D2E42C}" type="pres">
      <dgm:prSet presAssocID="{658CB9B8-D9D7-438F-AAB6-EB1848247305}" presName="composite3" presStyleCnt="0"/>
      <dgm:spPr/>
    </dgm:pt>
    <dgm:pt modelId="{37AE724C-EE4B-42F8-9962-F52C1C51737E}" type="pres">
      <dgm:prSet presAssocID="{658CB9B8-D9D7-438F-AAB6-EB1848247305}" presName="background3" presStyleLbl="node3" presStyleIdx="1" presStyleCnt="2"/>
      <dgm:spPr/>
    </dgm:pt>
    <dgm:pt modelId="{B89DE19B-43B0-4C71-BB8B-A41B2D2F871E}" type="pres">
      <dgm:prSet presAssocID="{658CB9B8-D9D7-438F-AAB6-EB1848247305}" presName="text3" presStyleLbl="fgAcc3" presStyleIdx="1" presStyleCnt="2">
        <dgm:presLayoutVars>
          <dgm:chPref val="3"/>
        </dgm:presLayoutVars>
      </dgm:prSet>
      <dgm:spPr/>
    </dgm:pt>
    <dgm:pt modelId="{BC6CB316-B3A7-4A8D-886F-2D9568865DDE}" type="pres">
      <dgm:prSet presAssocID="{658CB9B8-D9D7-438F-AAB6-EB1848247305}" presName="hierChild4" presStyleCnt="0"/>
      <dgm:spPr/>
    </dgm:pt>
  </dgm:ptLst>
  <dgm:cxnLst>
    <dgm:cxn modelId="{95E2B014-F562-4624-985E-56AF84F61A13}" srcId="{68476DEF-85E5-4951-8671-9605880F1BBE}" destId="{658CB9B8-D9D7-438F-AAB6-EB1848247305}" srcOrd="1" destOrd="0" parTransId="{E507F4EF-5095-4326-9482-8321713AE4FC}" sibTransId="{9BD131AB-DBA4-402F-88E0-236772E9A134}"/>
    <dgm:cxn modelId="{A536211E-7873-4543-986D-ED54A420EE73}" type="presOf" srcId="{679E7DB7-2089-48E4-965D-C5B1825AA96C}" destId="{EC749BE5-60DF-4EDD-B2EA-E8C285DEA4B2}" srcOrd="0" destOrd="0" presId="urn:microsoft.com/office/officeart/2005/8/layout/hierarchy1"/>
    <dgm:cxn modelId="{CCBB6A26-E560-4D07-80A5-0AE39E10D45F}" type="presOf" srcId="{25F64259-2CDB-4137-BF04-C35C362B3015}" destId="{324E0AB1-505A-4E93-9303-F13E06B68DF5}" srcOrd="0" destOrd="0" presId="urn:microsoft.com/office/officeart/2005/8/layout/hierarchy1"/>
    <dgm:cxn modelId="{120ED75D-00CB-4843-8565-80E94B3AB23D}" srcId="{25F64259-2CDB-4137-BF04-C35C362B3015}" destId="{D4779C7A-BF71-4FEB-B286-8CF927FB6E1D}" srcOrd="0" destOrd="0" parTransId="{2DD81EC0-B3F2-4308-9E28-1DDE3D5D6E04}" sibTransId="{85B33659-B017-4550-BA50-62F5FD4C10CC}"/>
    <dgm:cxn modelId="{CF476863-3C41-4557-BE66-791A95D8FBED}" type="presOf" srcId="{A1DE8AC8-FA51-4DCB-A965-7043CFAFD7C4}" destId="{FA066F05-66F8-4551-9506-41131B217884}" srcOrd="0" destOrd="0" presId="urn:microsoft.com/office/officeart/2005/8/layout/hierarchy1"/>
    <dgm:cxn modelId="{C0B29A98-FE4F-481D-9F5A-556991BC2F49}" srcId="{68476DEF-85E5-4951-8671-9605880F1BBE}" destId="{94CA0682-F27D-46C4-9098-A015584072E1}" srcOrd="0" destOrd="0" parTransId="{679E7DB7-2089-48E4-965D-C5B1825AA96C}" sibTransId="{93E62F67-0860-423B-AD05-B6CD9C719AEF}"/>
    <dgm:cxn modelId="{8CE0C799-6F38-444E-BDDC-20818DB33B4D}" type="presOf" srcId="{E507F4EF-5095-4326-9482-8321713AE4FC}" destId="{39EBD422-BCCD-4C1F-9278-157E188B3E5D}" srcOrd="0" destOrd="0" presId="urn:microsoft.com/office/officeart/2005/8/layout/hierarchy1"/>
    <dgm:cxn modelId="{C21D1CB2-BB9E-4015-B50F-C63ECB5CF2A6}" type="presOf" srcId="{68476DEF-85E5-4951-8671-9605880F1BBE}" destId="{FE00E1BA-B81A-43D2-A274-F53C48F704EB}" srcOrd="0" destOrd="0" presId="urn:microsoft.com/office/officeart/2005/8/layout/hierarchy1"/>
    <dgm:cxn modelId="{D2DF64B7-66AC-41A8-A459-E21B0D70D435}" srcId="{D4779C7A-BF71-4FEB-B286-8CF927FB6E1D}" destId="{68476DEF-85E5-4951-8671-9605880F1BBE}" srcOrd="0" destOrd="0" parTransId="{A1DE8AC8-FA51-4DCB-A965-7043CFAFD7C4}" sibTransId="{3DFF2919-B410-4021-B49C-604742A37678}"/>
    <dgm:cxn modelId="{37D1DCE3-34D5-4DC2-842C-5CF0CB2BD5FF}" type="presOf" srcId="{94CA0682-F27D-46C4-9098-A015584072E1}" destId="{65931E02-6C26-4363-8B7A-13E7787A7EE2}" srcOrd="0" destOrd="0" presId="urn:microsoft.com/office/officeart/2005/8/layout/hierarchy1"/>
    <dgm:cxn modelId="{D51223EB-92AA-4C5D-8915-6EE4DD31B84E}" type="presOf" srcId="{D4779C7A-BF71-4FEB-B286-8CF927FB6E1D}" destId="{66664E14-7AB3-4258-9EDA-F53105232C4D}" srcOrd="0" destOrd="0" presId="urn:microsoft.com/office/officeart/2005/8/layout/hierarchy1"/>
    <dgm:cxn modelId="{333AE7F3-C56D-41BF-9E90-94CC9355F3B1}" type="presOf" srcId="{658CB9B8-D9D7-438F-AAB6-EB1848247305}" destId="{B89DE19B-43B0-4C71-BB8B-A41B2D2F871E}" srcOrd="0" destOrd="0" presId="urn:microsoft.com/office/officeart/2005/8/layout/hierarchy1"/>
    <dgm:cxn modelId="{D70577A2-0405-406A-B46C-36514AC60E99}" type="presParOf" srcId="{324E0AB1-505A-4E93-9303-F13E06B68DF5}" destId="{51E7316B-99EB-4482-BA7A-EFE03ECB5C1E}" srcOrd="0" destOrd="0" presId="urn:microsoft.com/office/officeart/2005/8/layout/hierarchy1"/>
    <dgm:cxn modelId="{4E9DE84E-2F63-4531-9CB5-48B23F483ADE}" type="presParOf" srcId="{51E7316B-99EB-4482-BA7A-EFE03ECB5C1E}" destId="{4D3A968C-27AF-4C00-A2FA-E1F7C1B039CF}" srcOrd="0" destOrd="0" presId="urn:microsoft.com/office/officeart/2005/8/layout/hierarchy1"/>
    <dgm:cxn modelId="{BA018768-C0AF-4A15-95F7-7DC8CB94E3E2}" type="presParOf" srcId="{4D3A968C-27AF-4C00-A2FA-E1F7C1B039CF}" destId="{6FB14FEA-C2DE-4D79-86CB-F76C2DC71E95}" srcOrd="0" destOrd="0" presId="urn:microsoft.com/office/officeart/2005/8/layout/hierarchy1"/>
    <dgm:cxn modelId="{15E285BB-F591-4A09-866E-E99B8697A167}" type="presParOf" srcId="{4D3A968C-27AF-4C00-A2FA-E1F7C1B039CF}" destId="{66664E14-7AB3-4258-9EDA-F53105232C4D}" srcOrd="1" destOrd="0" presId="urn:microsoft.com/office/officeart/2005/8/layout/hierarchy1"/>
    <dgm:cxn modelId="{BE304C28-7AA8-40EA-87C9-61FB98D81777}" type="presParOf" srcId="{51E7316B-99EB-4482-BA7A-EFE03ECB5C1E}" destId="{A2A83650-0377-41C6-A0A2-08C566C380F5}" srcOrd="1" destOrd="0" presId="urn:microsoft.com/office/officeart/2005/8/layout/hierarchy1"/>
    <dgm:cxn modelId="{2021FFF1-4316-49DA-89FC-BD3C08D9340D}" type="presParOf" srcId="{A2A83650-0377-41C6-A0A2-08C566C380F5}" destId="{FA066F05-66F8-4551-9506-41131B217884}" srcOrd="0" destOrd="0" presId="urn:microsoft.com/office/officeart/2005/8/layout/hierarchy1"/>
    <dgm:cxn modelId="{BCA4BE6E-BB3E-42C7-AC01-1393B4B3F631}" type="presParOf" srcId="{A2A83650-0377-41C6-A0A2-08C566C380F5}" destId="{45A18795-3FE1-45CD-83A2-5B8FC1937C02}" srcOrd="1" destOrd="0" presId="urn:microsoft.com/office/officeart/2005/8/layout/hierarchy1"/>
    <dgm:cxn modelId="{58B8B5EF-2E30-476D-9E34-A3CB0B8F235E}" type="presParOf" srcId="{45A18795-3FE1-45CD-83A2-5B8FC1937C02}" destId="{C5F3E805-79C0-4427-B838-A9C2B55B5EC1}" srcOrd="0" destOrd="0" presId="urn:microsoft.com/office/officeart/2005/8/layout/hierarchy1"/>
    <dgm:cxn modelId="{A607CB8C-CCC6-4034-B164-DDE3BB858415}" type="presParOf" srcId="{C5F3E805-79C0-4427-B838-A9C2B55B5EC1}" destId="{FD7E7C01-FC4E-4124-9453-24CAC8EDC2B5}" srcOrd="0" destOrd="0" presId="urn:microsoft.com/office/officeart/2005/8/layout/hierarchy1"/>
    <dgm:cxn modelId="{40E6F630-4901-4D96-961F-28FDE88D224B}" type="presParOf" srcId="{C5F3E805-79C0-4427-B838-A9C2B55B5EC1}" destId="{FE00E1BA-B81A-43D2-A274-F53C48F704EB}" srcOrd="1" destOrd="0" presId="urn:microsoft.com/office/officeart/2005/8/layout/hierarchy1"/>
    <dgm:cxn modelId="{C63F1972-8C6B-41F9-9786-9E07B96E8584}" type="presParOf" srcId="{45A18795-3FE1-45CD-83A2-5B8FC1937C02}" destId="{11A72DBA-1379-4879-8EF6-AB5B919EF59B}" srcOrd="1" destOrd="0" presId="urn:microsoft.com/office/officeart/2005/8/layout/hierarchy1"/>
    <dgm:cxn modelId="{4A5F00C6-C97C-49E5-8EB0-AAD92F12ABBB}" type="presParOf" srcId="{11A72DBA-1379-4879-8EF6-AB5B919EF59B}" destId="{EC749BE5-60DF-4EDD-B2EA-E8C285DEA4B2}" srcOrd="0" destOrd="0" presId="urn:microsoft.com/office/officeart/2005/8/layout/hierarchy1"/>
    <dgm:cxn modelId="{16315155-E154-4BC1-B9CA-603364A36146}" type="presParOf" srcId="{11A72DBA-1379-4879-8EF6-AB5B919EF59B}" destId="{52B76B43-AED8-4E8A-BF15-076A82682740}" srcOrd="1" destOrd="0" presId="urn:microsoft.com/office/officeart/2005/8/layout/hierarchy1"/>
    <dgm:cxn modelId="{515BEA66-885E-49FE-A23B-AC2EAF38F45D}" type="presParOf" srcId="{52B76B43-AED8-4E8A-BF15-076A82682740}" destId="{E944D5E8-3265-49B0-81FC-E80A20C30A0C}" srcOrd="0" destOrd="0" presId="urn:microsoft.com/office/officeart/2005/8/layout/hierarchy1"/>
    <dgm:cxn modelId="{9D1E7336-EEE9-4AEF-BD92-3939D7C6BA5C}" type="presParOf" srcId="{E944D5E8-3265-49B0-81FC-E80A20C30A0C}" destId="{7483CA11-ED53-4EA6-9137-662FD3B2D9DA}" srcOrd="0" destOrd="0" presId="urn:microsoft.com/office/officeart/2005/8/layout/hierarchy1"/>
    <dgm:cxn modelId="{2F294CAF-82F3-48FE-86C6-5A9044FD557D}" type="presParOf" srcId="{E944D5E8-3265-49B0-81FC-E80A20C30A0C}" destId="{65931E02-6C26-4363-8B7A-13E7787A7EE2}" srcOrd="1" destOrd="0" presId="urn:microsoft.com/office/officeart/2005/8/layout/hierarchy1"/>
    <dgm:cxn modelId="{577113B9-1779-4BFB-91DB-E61098CDA5E0}" type="presParOf" srcId="{52B76B43-AED8-4E8A-BF15-076A82682740}" destId="{4A72091F-26BA-4CC6-8F1F-57FE8C8BB1F5}" srcOrd="1" destOrd="0" presId="urn:microsoft.com/office/officeart/2005/8/layout/hierarchy1"/>
    <dgm:cxn modelId="{2A182B67-B7E8-41D2-AE8C-DE9539F1AFFB}" type="presParOf" srcId="{11A72DBA-1379-4879-8EF6-AB5B919EF59B}" destId="{39EBD422-BCCD-4C1F-9278-157E188B3E5D}" srcOrd="2" destOrd="0" presId="urn:microsoft.com/office/officeart/2005/8/layout/hierarchy1"/>
    <dgm:cxn modelId="{3A6D54EC-AAD6-4272-AAD5-029E0ED6DFD7}" type="presParOf" srcId="{11A72DBA-1379-4879-8EF6-AB5B919EF59B}" destId="{388590C5-0360-494E-A5DC-477417043458}" srcOrd="3" destOrd="0" presId="urn:microsoft.com/office/officeart/2005/8/layout/hierarchy1"/>
    <dgm:cxn modelId="{DC8E9765-B320-4150-AA22-D5FB285729A2}" type="presParOf" srcId="{388590C5-0360-494E-A5DC-477417043458}" destId="{7BC341DD-2A83-40EC-BA53-2A0536D2E42C}" srcOrd="0" destOrd="0" presId="urn:microsoft.com/office/officeart/2005/8/layout/hierarchy1"/>
    <dgm:cxn modelId="{147E50BE-4D84-4481-8295-740AE4433BC3}" type="presParOf" srcId="{7BC341DD-2A83-40EC-BA53-2A0536D2E42C}" destId="{37AE724C-EE4B-42F8-9962-F52C1C51737E}" srcOrd="0" destOrd="0" presId="urn:microsoft.com/office/officeart/2005/8/layout/hierarchy1"/>
    <dgm:cxn modelId="{1A39B521-1F87-4568-BE81-12E793FEE29B}" type="presParOf" srcId="{7BC341DD-2A83-40EC-BA53-2A0536D2E42C}" destId="{B89DE19B-43B0-4C71-BB8B-A41B2D2F871E}" srcOrd="1" destOrd="0" presId="urn:microsoft.com/office/officeart/2005/8/layout/hierarchy1"/>
    <dgm:cxn modelId="{F31B713E-80EA-433C-B9A2-D93A7A008465}" type="presParOf" srcId="{388590C5-0360-494E-A5DC-477417043458}" destId="{BC6CB316-B3A7-4A8D-886F-2D9568865D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5F64259-2CDB-4137-BF04-C35C362B301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4779C7A-BF71-4FEB-B286-8CF927FB6E1D}">
      <dgm:prSet custT="1"/>
      <dgm:spPr/>
      <dgm:t>
        <a:bodyPr/>
        <a:lstStyle/>
        <a:p>
          <a:pPr rtl="0"/>
          <a:r>
            <a:rPr lang="hu-HU" sz="1000" dirty="0"/>
            <a:t>Országgyűlés </a:t>
          </a:r>
          <a:endParaRPr lang="hu-HU" sz="600" dirty="0"/>
        </a:p>
      </dgm:t>
    </dgm:pt>
    <dgm:pt modelId="{2DD81EC0-B3F2-4308-9E28-1DDE3D5D6E04}" type="parTrans" cxnId="{120ED75D-00CB-4843-8565-80E94B3AB23D}">
      <dgm:prSet/>
      <dgm:spPr/>
      <dgm:t>
        <a:bodyPr/>
        <a:lstStyle/>
        <a:p>
          <a:endParaRPr lang="hu-HU"/>
        </a:p>
      </dgm:t>
    </dgm:pt>
    <dgm:pt modelId="{85B33659-B017-4550-BA50-62F5FD4C10CC}" type="sibTrans" cxnId="{120ED75D-00CB-4843-8565-80E94B3AB23D}">
      <dgm:prSet/>
      <dgm:spPr/>
      <dgm:t>
        <a:bodyPr/>
        <a:lstStyle/>
        <a:p>
          <a:endParaRPr lang="hu-HU"/>
        </a:p>
      </dgm:t>
    </dgm:pt>
    <dgm:pt modelId="{68476DEF-85E5-4951-8671-9605880F1BBE}">
      <dgm:prSet custT="1"/>
      <dgm:spPr/>
      <dgm:t>
        <a:bodyPr/>
        <a:lstStyle/>
        <a:p>
          <a:pPr rtl="0"/>
          <a:r>
            <a:rPr lang="hu-HU" sz="1000" dirty="0"/>
            <a:t>Médiatanács</a:t>
          </a:r>
        </a:p>
      </dgm:t>
    </dgm:pt>
    <dgm:pt modelId="{A1DE8AC8-FA51-4DCB-A965-7043CFAFD7C4}" type="parTrans" cxnId="{D2DF64B7-66AC-41A8-A459-E21B0D70D435}">
      <dgm:prSet/>
      <dgm:spPr/>
      <dgm:t>
        <a:bodyPr/>
        <a:lstStyle/>
        <a:p>
          <a:endParaRPr lang="hu-HU"/>
        </a:p>
      </dgm:t>
    </dgm:pt>
    <dgm:pt modelId="{3DFF2919-B410-4021-B49C-604742A37678}" type="sibTrans" cxnId="{D2DF64B7-66AC-41A8-A459-E21B0D70D435}">
      <dgm:prSet/>
      <dgm:spPr/>
      <dgm:t>
        <a:bodyPr/>
        <a:lstStyle/>
        <a:p>
          <a:endParaRPr lang="hu-HU"/>
        </a:p>
      </dgm:t>
    </dgm:pt>
    <dgm:pt modelId="{324E0AB1-505A-4E93-9303-F13E06B68DF5}" type="pres">
      <dgm:prSet presAssocID="{25F64259-2CDB-4137-BF04-C35C362B301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E7316B-99EB-4482-BA7A-EFE03ECB5C1E}" type="pres">
      <dgm:prSet presAssocID="{D4779C7A-BF71-4FEB-B286-8CF927FB6E1D}" presName="hierRoot1" presStyleCnt="0"/>
      <dgm:spPr/>
    </dgm:pt>
    <dgm:pt modelId="{4D3A968C-27AF-4C00-A2FA-E1F7C1B039CF}" type="pres">
      <dgm:prSet presAssocID="{D4779C7A-BF71-4FEB-B286-8CF927FB6E1D}" presName="composite" presStyleCnt="0"/>
      <dgm:spPr/>
    </dgm:pt>
    <dgm:pt modelId="{6FB14FEA-C2DE-4D79-86CB-F76C2DC71E95}" type="pres">
      <dgm:prSet presAssocID="{D4779C7A-BF71-4FEB-B286-8CF927FB6E1D}" presName="background" presStyleLbl="node0" presStyleIdx="0" presStyleCnt="1"/>
      <dgm:spPr/>
    </dgm:pt>
    <dgm:pt modelId="{66664E14-7AB3-4258-9EDA-F53105232C4D}" type="pres">
      <dgm:prSet presAssocID="{D4779C7A-BF71-4FEB-B286-8CF927FB6E1D}" presName="text" presStyleLbl="fgAcc0" presStyleIdx="0" presStyleCnt="1" custScaleX="137999">
        <dgm:presLayoutVars>
          <dgm:chPref val="3"/>
        </dgm:presLayoutVars>
      </dgm:prSet>
      <dgm:spPr/>
    </dgm:pt>
    <dgm:pt modelId="{A2A83650-0377-41C6-A0A2-08C566C380F5}" type="pres">
      <dgm:prSet presAssocID="{D4779C7A-BF71-4FEB-B286-8CF927FB6E1D}" presName="hierChild2" presStyleCnt="0"/>
      <dgm:spPr/>
    </dgm:pt>
    <dgm:pt modelId="{FA066F05-66F8-4551-9506-41131B217884}" type="pres">
      <dgm:prSet presAssocID="{A1DE8AC8-FA51-4DCB-A965-7043CFAFD7C4}" presName="Name10" presStyleLbl="parChTrans1D2" presStyleIdx="0" presStyleCnt="1"/>
      <dgm:spPr/>
    </dgm:pt>
    <dgm:pt modelId="{45A18795-3FE1-45CD-83A2-5B8FC1937C02}" type="pres">
      <dgm:prSet presAssocID="{68476DEF-85E5-4951-8671-9605880F1BBE}" presName="hierRoot2" presStyleCnt="0"/>
      <dgm:spPr/>
    </dgm:pt>
    <dgm:pt modelId="{C5F3E805-79C0-4427-B838-A9C2B55B5EC1}" type="pres">
      <dgm:prSet presAssocID="{68476DEF-85E5-4951-8671-9605880F1BBE}" presName="composite2" presStyleCnt="0"/>
      <dgm:spPr/>
    </dgm:pt>
    <dgm:pt modelId="{FD7E7C01-FC4E-4124-9453-24CAC8EDC2B5}" type="pres">
      <dgm:prSet presAssocID="{68476DEF-85E5-4951-8671-9605880F1BBE}" presName="background2" presStyleLbl="node2" presStyleIdx="0" presStyleCnt="1"/>
      <dgm:spPr/>
    </dgm:pt>
    <dgm:pt modelId="{FE00E1BA-B81A-43D2-A274-F53C48F704EB}" type="pres">
      <dgm:prSet presAssocID="{68476DEF-85E5-4951-8671-9605880F1BBE}" presName="text2" presStyleLbl="fgAcc2" presStyleIdx="0" presStyleCnt="1" custScaleX="138000">
        <dgm:presLayoutVars>
          <dgm:chPref val="3"/>
        </dgm:presLayoutVars>
      </dgm:prSet>
      <dgm:spPr/>
    </dgm:pt>
    <dgm:pt modelId="{11A72DBA-1379-4879-8EF6-AB5B919EF59B}" type="pres">
      <dgm:prSet presAssocID="{68476DEF-85E5-4951-8671-9605880F1BBE}" presName="hierChild3" presStyleCnt="0"/>
      <dgm:spPr/>
    </dgm:pt>
  </dgm:ptLst>
  <dgm:cxnLst>
    <dgm:cxn modelId="{120ED75D-00CB-4843-8565-80E94B3AB23D}" srcId="{25F64259-2CDB-4137-BF04-C35C362B3015}" destId="{D4779C7A-BF71-4FEB-B286-8CF927FB6E1D}" srcOrd="0" destOrd="0" parTransId="{2DD81EC0-B3F2-4308-9E28-1DDE3D5D6E04}" sibTransId="{85B33659-B017-4550-BA50-62F5FD4C10CC}"/>
    <dgm:cxn modelId="{A00BE545-1FB9-4A2C-ACBD-3C0E9D0DBFD1}" type="presOf" srcId="{25F64259-2CDB-4137-BF04-C35C362B3015}" destId="{324E0AB1-505A-4E93-9303-F13E06B68DF5}" srcOrd="0" destOrd="0" presId="urn:microsoft.com/office/officeart/2005/8/layout/hierarchy1"/>
    <dgm:cxn modelId="{9AFDBC8A-B627-485F-A1E4-CE9624CE6193}" type="presOf" srcId="{D4779C7A-BF71-4FEB-B286-8CF927FB6E1D}" destId="{66664E14-7AB3-4258-9EDA-F53105232C4D}" srcOrd="0" destOrd="0" presId="urn:microsoft.com/office/officeart/2005/8/layout/hierarchy1"/>
    <dgm:cxn modelId="{5FBCF499-A057-4B6A-BB07-22890E63902B}" type="presOf" srcId="{A1DE8AC8-FA51-4DCB-A965-7043CFAFD7C4}" destId="{FA066F05-66F8-4551-9506-41131B217884}" srcOrd="0" destOrd="0" presId="urn:microsoft.com/office/officeart/2005/8/layout/hierarchy1"/>
    <dgm:cxn modelId="{D2DF64B7-66AC-41A8-A459-E21B0D70D435}" srcId="{D4779C7A-BF71-4FEB-B286-8CF927FB6E1D}" destId="{68476DEF-85E5-4951-8671-9605880F1BBE}" srcOrd="0" destOrd="0" parTransId="{A1DE8AC8-FA51-4DCB-A965-7043CFAFD7C4}" sibTransId="{3DFF2919-B410-4021-B49C-604742A37678}"/>
    <dgm:cxn modelId="{C0B17BF2-D224-48E5-9FEA-E4FBA8BBF563}" type="presOf" srcId="{68476DEF-85E5-4951-8671-9605880F1BBE}" destId="{FE00E1BA-B81A-43D2-A274-F53C48F704EB}" srcOrd="0" destOrd="0" presId="urn:microsoft.com/office/officeart/2005/8/layout/hierarchy1"/>
    <dgm:cxn modelId="{FCFB5DE8-C8BF-442F-A472-9DD038C18EDC}" type="presParOf" srcId="{324E0AB1-505A-4E93-9303-F13E06B68DF5}" destId="{51E7316B-99EB-4482-BA7A-EFE03ECB5C1E}" srcOrd="0" destOrd="0" presId="urn:microsoft.com/office/officeart/2005/8/layout/hierarchy1"/>
    <dgm:cxn modelId="{FE787EA0-FCC9-46A2-8634-91E904C50C9C}" type="presParOf" srcId="{51E7316B-99EB-4482-BA7A-EFE03ECB5C1E}" destId="{4D3A968C-27AF-4C00-A2FA-E1F7C1B039CF}" srcOrd="0" destOrd="0" presId="urn:microsoft.com/office/officeart/2005/8/layout/hierarchy1"/>
    <dgm:cxn modelId="{83DD725B-242F-4E13-82A9-1543D1398EBD}" type="presParOf" srcId="{4D3A968C-27AF-4C00-A2FA-E1F7C1B039CF}" destId="{6FB14FEA-C2DE-4D79-86CB-F76C2DC71E95}" srcOrd="0" destOrd="0" presId="urn:microsoft.com/office/officeart/2005/8/layout/hierarchy1"/>
    <dgm:cxn modelId="{79F792E5-7387-49ED-A0DD-9DF1DD200A70}" type="presParOf" srcId="{4D3A968C-27AF-4C00-A2FA-E1F7C1B039CF}" destId="{66664E14-7AB3-4258-9EDA-F53105232C4D}" srcOrd="1" destOrd="0" presId="urn:microsoft.com/office/officeart/2005/8/layout/hierarchy1"/>
    <dgm:cxn modelId="{3E32A000-F407-42AF-B49B-CB0C8828D1FE}" type="presParOf" srcId="{51E7316B-99EB-4482-BA7A-EFE03ECB5C1E}" destId="{A2A83650-0377-41C6-A0A2-08C566C380F5}" srcOrd="1" destOrd="0" presId="urn:microsoft.com/office/officeart/2005/8/layout/hierarchy1"/>
    <dgm:cxn modelId="{5023DBAE-A453-4DCD-81BE-F4778EB1405E}" type="presParOf" srcId="{A2A83650-0377-41C6-A0A2-08C566C380F5}" destId="{FA066F05-66F8-4551-9506-41131B217884}" srcOrd="0" destOrd="0" presId="urn:microsoft.com/office/officeart/2005/8/layout/hierarchy1"/>
    <dgm:cxn modelId="{7300F656-FD9F-49EF-AC84-22C7B5D693B0}" type="presParOf" srcId="{A2A83650-0377-41C6-A0A2-08C566C380F5}" destId="{45A18795-3FE1-45CD-83A2-5B8FC1937C02}" srcOrd="1" destOrd="0" presId="urn:microsoft.com/office/officeart/2005/8/layout/hierarchy1"/>
    <dgm:cxn modelId="{5648C63E-8E86-428D-881A-ECB3B820731C}" type="presParOf" srcId="{45A18795-3FE1-45CD-83A2-5B8FC1937C02}" destId="{C5F3E805-79C0-4427-B838-A9C2B55B5EC1}" srcOrd="0" destOrd="0" presId="urn:microsoft.com/office/officeart/2005/8/layout/hierarchy1"/>
    <dgm:cxn modelId="{7D08F5B3-A87B-4A80-BCBD-05BE2E96CD93}" type="presParOf" srcId="{C5F3E805-79C0-4427-B838-A9C2B55B5EC1}" destId="{FD7E7C01-FC4E-4124-9453-24CAC8EDC2B5}" srcOrd="0" destOrd="0" presId="urn:microsoft.com/office/officeart/2005/8/layout/hierarchy1"/>
    <dgm:cxn modelId="{32DE3932-FDF1-4F41-A8E7-B55BCA1881D4}" type="presParOf" srcId="{C5F3E805-79C0-4427-B838-A9C2B55B5EC1}" destId="{FE00E1BA-B81A-43D2-A274-F53C48F704EB}" srcOrd="1" destOrd="0" presId="urn:microsoft.com/office/officeart/2005/8/layout/hierarchy1"/>
    <dgm:cxn modelId="{27E91409-1660-402D-B123-A14848E6D1FE}" type="presParOf" srcId="{45A18795-3FE1-45CD-83A2-5B8FC1937C02}" destId="{11A72DBA-1379-4879-8EF6-AB5B919EF59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7DBB43-CFA9-4FBA-87E7-D8341C379349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CCFFB0F9-59FA-4185-A0AE-8C7FE6C5D8A9}">
      <dgm:prSet phldrT="[Szöveg]"/>
      <dgm:spPr/>
      <dgm:t>
        <a:bodyPr/>
        <a:lstStyle/>
        <a:p>
          <a:r>
            <a:rPr lang="hu-HU" dirty="0"/>
            <a:t>Technológiavezéreltség </a:t>
          </a:r>
        </a:p>
      </dgm:t>
    </dgm:pt>
    <dgm:pt modelId="{2A29DA97-384C-426D-9DA9-70C014DC64D9}" type="parTrans" cxnId="{93DC3B6A-9921-4B7A-84D1-DFC564607F66}">
      <dgm:prSet/>
      <dgm:spPr/>
      <dgm:t>
        <a:bodyPr/>
        <a:lstStyle/>
        <a:p>
          <a:endParaRPr lang="hu-HU"/>
        </a:p>
      </dgm:t>
    </dgm:pt>
    <dgm:pt modelId="{1503FC1E-CA4A-4CE8-97E1-A28BA130DDEF}" type="sibTrans" cxnId="{93DC3B6A-9921-4B7A-84D1-DFC564607F66}">
      <dgm:prSet/>
      <dgm:spPr/>
      <dgm:t>
        <a:bodyPr/>
        <a:lstStyle/>
        <a:p>
          <a:endParaRPr lang="hu-HU"/>
        </a:p>
      </dgm:t>
    </dgm:pt>
    <dgm:pt modelId="{3A6EBD6C-4796-4E82-BF40-3204C2F570C8}">
      <dgm:prSet phldrT="[Szöveg]"/>
      <dgm:spPr/>
      <dgm:t>
        <a:bodyPr/>
        <a:lstStyle/>
        <a:p>
          <a:r>
            <a:rPr lang="hu-HU" dirty="0"/>
            <a:t>EU szintű szabályozás </a:t>
          </a:r>
        </a:p>
      </dgm:t>
    </dgm:pt>
    <dgm:pt modelId="{70E5C7B8-D73C-44F0-87D9-452D68E8772A}" type="parTrans" cxnId="{3C051D0C-3CE5-45AA-9F71-B75358D7D1C2}">
      <dgm:prSet/>
      <dgm:spPr/>
      <dgm:t>
        <a:bodyPr/>
        <a:lstStyle/>
        <a:p>
          <a:endParaRPr lang="hu-HU"/>
        </a:p>
      </dgm:t>
    </dgm:pt>
    <dgm:pt modelId="{EA334E1F-7C9C-49AB-B84D-3635EB225E83}" type="sibTrans" cxnId="{3C051D0C-3CE5-45AA-9F71-B75358D7D1C2}">
      <dgm:prSet/>
      <dgm:spPr/>
      <dgm:t>
        <a:bodyPr/>
        <a:lstStyle/>
        <a:p>
          <a:endParaRPr lang="hu-HU"/>
        </a:p>
      </dgm:t>
    </dgm:pt>
    <dgm:pt modelId="{6BB8701D-3B05-4BF1-AF99-8B987992DA0C}">
      <dgm:prSet phldrT="[Szöveg]"/>
      <dgm:spPr/>
      <dgm:t>
        <a:bodyPr/>
        <a:lstStyle/>
        <a:p>
          <a:r>
            <a:rPr lang="hu-HU" dirty="0"/>
            <a:t>minden átviteli hálózatra egységes keretszabályozás</a:t>
          </a:r>
        </a:p>
      </dgm:t>
    </dgm:pt>
    <dgm:pt modelId="{9EA513D5-D3A2-4494-B577-5094AD337D30}" type="parTrans" cxnId="{20BDDB97-E0C4-405C-B492-E146540DD58F}">
      <dgm:prSet/>
      <dgm:spPr/>
      <dgm:t>
        <a:bodyPr/>
        <a:lstStyle/>
        <a:p>
          <a:endParaRPr lang="hu-HU"/>
        </a:p>
      </dgm:t>
    </dgm:pt>
    <dgm:pt modelId="{D0B8DC8B-A2A7-41F4-A63C-C125C6D34FFA}" type="sibTrans" cxnId="{20BDDB97-E0C4-405C-B492-E146540DD58F}">
      <dgm:prSet/>
      <dgm:spPr/>
      <dgm:t>
        <a:bodyPr/>
        <a:lstStyle/>
        <a:p>
          <a:endParaRPr lang="hu-HU"/>
        </a:p>
      </dgm:t>
    </dgm:pt>
    <dgm:pt modelId="{3819F4AC-AEC7-42F0-95DA-80CF739EE4BD}">
      <dgm:prSet phldrT="[Szöveg]"/>
      <dgm:spPr/>
      <dgm:t>
        <a:bodyPr/>
        <a:lstStyle/>
        <a:p>
          <a:r>
            <a:rPr lang="hu-HU" dirty="0"/>
            <a:t>konvergencia</a:t>
          </a:r>
        </a:p>
      </dgm:t>
    </dgm:pt>
    <dgm:pt modelId="{DFD88E7A-31AB-434A-9A6C-D1AE11FBFAB0}" type="parTrans" cxnId="{F68F2AAE-1DC8-4C62-A368-A7B2263FFE33}">
      <dgm:prSet/>
      <dgm:spPr/>
      <dgm:t>
        <a:bodyPr/>
        <a:lstStyle/>
        <a:p>
          <a:endParaRPr lang="hu-HU"/>
        </a:p>
      </dgm:t>
    </dgm:pt>
    <dgm:pt modelId="{82BBB0AD-0826-4E3F-A9A2-8D1CA14EED74}" type="sibTrans" cxnId="{F68F2AAE-1DC8-4C62-A368-A7B2263FFE33}">
      <dgm:prSet/>
      <dgm:spPr/>
      <dgm:t>
        <a:bodyPr/>
        <a:lstStyle/>
        <a:p>
          <a:endParaRPr lang="hu-HU"/>
        </a:p>
      </dgm:t>
    </dgm:pt>
    <dgm:pt modelId="{A4CFECCA-AAFB-4F6E-A654-6F293FBCAC3A}">
      <dgm:prSet phldrT="[Szöveg]"/>
      <dgm:spPr/>
      <dgm:t>
        <a:bodyPr/>
        <a:lstStyle/>
        <a:p>
          <a:endParaRPr lang="hu-HU" dirty="0"/>
        </a:p>
      </dgm:t>
    </dgm:pt>
    <dgm:pt modelId="{5A7A7CFB-F9B3-417C-A7ED-DACD62F19D14}" type="parTrans" cxnId="{6652E7C5-88AD-4902-9454-42234267706C}">
      <dgm:prSet/>
      <dgm:spPr/>
    </dgm:pt>
    <dgm:pt modelId="{607B437B-353A-444D-844B-093EF43F6C4E}" type="sibTrans" cxnId="{6652E7C5-88AD-4902-9454-42234267706C}">
      <dgm:prSet/>
      <dgm:spPr/>
    </dgm:pt>
    <dgm:pt modelId="{C3AE9B57-2D86-43CA-8CCA-4516102F9D86}">
      <dgm:prSet phldrT="[Szöveg]"/>
      <dgm:spPr/>
      <dgm:t>
        <a:bodyPr/>
        <a:lstStyle/>
        <a:p>
          <a:r>
            <a:rPr lang="hu-HU" dirty="0"/>
            <a:t>tartalom és infrastruktúra szabályozás szétválasztása </a:t>
          </a:r>
        </a:p>
      </dgm:t>
    </dgm:pt>
    <dgm:pt modelId="{01DFEEDE-4DD2-43E6-8AD4-17DC0C15B4B4}" type="parTrans" cxnId="{336DEFEC-C686-4A80-B4A8-1861F6BA693F}">
      <dgm:prSet/>
      <dgm:spPr/>
    </dgm:pt>
    <dgm:pt modelId="{864BB972-E882-4800-B0F2-FC1299EA411B}" type="sibTrans" cxnId="{336DEFEC-C686-4A80-B4A8-1861F6BA693F}">
      <dgm:prSet/>
      <dgm:spPr/>
    </dgm:pt>
    <dgm:pt modelId="{143D27AD-0A0B-4448-A17B-FC6780F7D5B4}">
      <dgm:prSet phldrT="[Szöveg]"/>
      <dgm:spPr/>
      <dgm:t>
        <a:bodyPr/>
        <a:lstStyle/>
        <a:p>
          <a:r>
            <a:rPr lang="hu-HU" dirty="0"/>
            <a:t>technológiasemlegesség </a:t>
          </a:r>
        </a:p>
      </dgm:t>
    </dgm:pt>
    <dgm:pt modelId="{284ED760-6EE0-4908-845A-4CAE36EBBF34}" type="parTrans" cxnId="{C6BD1429-6618-429E-840C-7CE941997696}">
      <dgm:prSet/>
      <dgm:spPr/>
    </dgm:pt>
    <dgm:pt modelId="{A1538459-60AF-4B84-A9F0-6E4C5191CB5D}" type="sibTrans" cxnId="{C6BD1429-6618-429E-840C-7CE941997696}">
      <dgm:prSet/>
      <dgm:spPr/>
    </dgm:pt>
    <dgm:pt modelId="{0F0417FE-5162-400D-B815-C430B3C7730E}">
      <dgm:prSet phldrT="[Szöveg]"/>
      <dgm:spPr/>
      <dgm:t>
        <a:bodyPr/>
        <a:lstStyle/>
        <a:p>
          <a:r>
            <a:rPr lang="hu-HU" dirty="0"/>
            <a:t>három pillér: liberalizáció, harmonizáció, versenyjog </a:t>
          </a:r>
        </a:p>
      </dgm:t>
    </dgm:pt>
    <dgm:pt modelId="{D87EF586-C3C5-43E7-9F3D-74FF8A53BD09}" type="parTrans" cxnId="{FCF33E8D-ABC6-4ED4-9DAB-0A762DBE90D0}">
      <dgm:prSet/>
      <dgm:spPr/>
    </dgm:pt>
    <dgm:pt modelId="{D44C4B28-667F-4831-AD12-BC79039FBFF1}" type="sibTrans" cxnId="{FCF33E8D-ABC6-4ED4-9DAB-0A762DBE90D0}">
      <dgm:prSet/>
      <dgm:spPr/>
    </dgm:pt>
    <dgm:pt modelId="{80E78835-C266-4E50-AE05-938DCA5DDBDD}" type="pres">
      <dgm:prSet presAssocID="{D97DBB43-CFA9-4FBA-87E7-D8341C379349}" presName="linear" presStyleCnt="0">
        <dgm:presLayoutVars>
          <dgm:animLvl val="lvl"/>
          <dgm:resizeHandles val="exact"/>
        </dgm:presLayoutVars>
      </dgm:prSet>
      <dgm:spPr/>
    </dgm:pt>
    <dgm:pt modelId="{94C62D6E-1380-4968-829A-22CF51797B8B}" type="pres">
      <dgm:prSet presAssocID="{CCFFB0F9-59FA-4185-A0AE-8C7FE6C5D8A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F234C57-CD3F-4D76-9292-2EEF5AEE0A4A}" type="pres">
      <dgm:prSet presAssocID="{CCFFB0F9-59FA-4185-A0AE-8C7FE6C5D8A9}" presName="childText" presStyleLbl="revTx" presStyleIdx="0" presStyleCnt="2">
        <dgm:presLayoutVars>
          <dgm:bulletEnabled val="1"/>
        </dgm:presLayoutVars>
      </dgm:prSet>
      <dgm:spPr/>
    </dgm:pt>
    <dgm:pt modelId="{7440DB7D-7A6B-4F80-B801-D568131EEE2C}" type="pres">
      <dgm:prSet presAssocID="{3A6EBD6C-4796-4E82-BF40-3204C2F570C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20CCFFB-B241-49FC-9FBA-AB36BF0AC04C}" type="pres">
      <dgm:prSet presAssocID="{3A6EBD6C-4796-4E82-BF40-3204C2F570C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C051D0C-3CE5-45AA-9F71-B75358D7D1C2}" srcId="{D97DBB43-CFA9-4FBA-87E7-D8341C379349}" destId="{3A6EBD6C-4796-4E82-BF40-3204C2F570C8}" srcOrd="1" destOrd="0" parTransId="{70E5C7B8-D73C-44F0-87D9-452D68E8772A}" sibTransId="{EA334E1F-7C9C-49AB-B84D-3635EB225E83}"/>
    <dgm:cxn modelId="{14681E1B-F7CA-4BF8-B5A5-2F1C7749F659}" type="presOf" srcId="{C3AE9B57-2D86-43CA-8CCA-4516102F9D86}" destId="{3F234C57-CD3F-4D76-9292-2EEF5AEE0A4A}" srcOrd="0" destOrd="2" presId="urn:microsoft.com/office/officeart/2005/8/layout/vList2"/>
    <dgm:cxn modelId="{F666F825-C719-4A08-82DB-5393943CB29C}" type="presOf" srcId="{D97DBB43-CFA9-4FBA-87E7-D8341C379349}" destId="{80E78835-C266-4E50-AE05-938DCA5DDBDD}" srcOrd="0" destOrd="0" presId="urn:microsoft.com/office/officeart/2005/8/layout/vList2"/>
    <dgm:cxn modelId="{C6BD1429-6618-429E-840C-7CE941997696}" srcId="{CCFFB0F9-59FA-4185-A0AE-8C7FE6C5D8A9}" destId="{143D27AD-0A0B-4448-A17B-FC6780F7D5B4}" srcOrd="1" destOrd="0" parTransId="{284ED760-6EE0-4908-845A-4CAE36EBBF34}" sibTransId="{A1538459-60AF-4B84-A9F0-6E4C5191CB5D}"/>
    <dgm:cxn modelId="{DBCA343C-3097-4133-99D4-02BA91051231}" type="presOf" srcId="{CCFFB0F9-59FA-4185-A0AE-8C7FE6C5D8A9}" destId="{94C62D6E-1380-4968-829A-22CF51797B8B}" srcOrd="0" destOrd="0" presId="urn:microsoft.com/office/officeart/2005/8/layout/vList2"/>
    <dgm:cxn modelId="{DFE6AD5F-2446-494A-A611-08D06FB87807}" type="presOf" srcId="{0F0417FE-5162-400D-B815-C430B3C7730E}" destId="{A20CCFFB-B241-49FC-9FBA-AB36BF0AC04C}" srcOrd="0" destOrd="1" presId="urn:microsoft.com/office/officeart/2005/8/layout/vList2"/>
    <dgm:cxn modelId="{C0AA1348-9F6D-4F3A-946B-A222260F49F8}" type="presOf" srcId="{3A6EBD6C-4796-4E82-BF40-3204C2F570C8}" destId="{7440DB7D-7A6B-4F80-B801-D568131EEE2C}" srcOrd="0" destOrd="0" presId="urn:microsoft.com/office/officeart/2005/8/layout/vList2"/>
    <dgm:cxn modelId="{93DC3B6A-9921-4B7A-84D1-DFC564607F66}" srcId="{D97DBB43-CFA9-4FBA-87E7-D8341C379349}" destId="{CCFFB0F9-59FA-4185-A0AE-8C7FE6C5D8A9}" srcOrd="0" destOrd="0" parTransId="{2A29DA97-384C-426D-9DA9-70C014DC64D9}" sibTransId="{1503FC1E-CA4A-4CE8-97E1-A28BA130DDEF}"/>
    <dgm:cxn modelId="{FCF33E8D-ABC6-4ED4-9DAB-0A762DBE90D0}" srcId="{3A6EBD6C-4796-4E82-BF40-3204C2F570C8}" destId="{0F0417FE-5162-400D-B815-C430B3C7730E}" srcOrd="1" destOrd="0" parTransId="{D87EF586-C3C5-43E7-9F3D-74FF8A53BD09}" sibTransId="{D44C4B28-667F-4831-AD12-BC79039FBFF1}"/>
    <dgm:cxn modelId="{222FCD94-BF50-444B-A42F-04F8EB846056}" type="presOf" srcId="{6BB8701D-3B05-4BF1-AF99-8B987992DA0C}" destId="{A20CCFFB-B241-49FC-9FBA-AB36BF0AC04C}" srcOrd="0" destOrd="0" presId="urn:microsoft.com/office/officeart/2005/8/layout/vList2"/>
    <dgm:cxn modelId="{20BDDB97-E0C4-405C-B492-E146540DD58F}" srcId="{3A6EBD6C-4796-4E82-BF40-3204C2F570C8}" destId="{6BB8701D-3B05-4BF1-AF99-8B987992DA0C}" srcOrd="0" destOrd="0" parTransId="{9EA513D5-D3A2-4494-B577-5094AD337D30}" sibTransId="{D0B8DC8B-A2A7-41F4-A63C-C125C6D34FFA}"/>
    <dgm:cxn modelId="{F68F2AAE-1DC8-4C62-A368-A7B2263FFE33}" srcId="{CCFFB0F9-59FA-4185-A0AE-8C7FE6C5D8A9}" destId="{3819F4AC-AEC7-42F0-95DA-80CF739EE4BD}" srcOrd="0" destOrd="0" parTransId="{DFD88E7A-31AB-434A-9A6C-D1AE11FBFAB0}" sibTransId="{82BBB0AD-0826-4E3F-A9A2-8D1CA14EED74}"/>
    <dgm:cxn modelId="{B51DB4B9-F4EA-47CC-AE52-0CCC5C616C25}" type="presOf" srcId="{3819F4AC-AEC7-42F0-95DA-80CF739EE4BD}" destId="{3F234C57-CD3F-4D76-9292-2EEF5AEE0A4A}" srcOrd="0" destOrd="0" presId="urn:microsoft.com/office/officeart/2005/8/layout/vList2"/>
    <dgm:cxn modelId="{D1CCC5BD-C634-4960-A915-BE5B4C173403}" type="presOf" srcId="{A4CFECCA-AAFB-4F6E-A654-6F293FBCAC3A}" destId="{3F234C57-CD3F-4D76-9292-2EEF5AEE0A4A}" srcOrd="0" destOrd="3" presId="urn:microsoft.com/office/officeart/2005/8/layout/vList2"/>
    <dgm:cxn modelId="{A1F4D1BE-5398-4E93-861E-5B3337D0D7B3}" type="presOf" srcId="{143D27AD-0A0B-4448-A17B-FC6780F7D5B4}" destId="{3F234C57-CD3F-4D76-9292-2EEF5AEE0A4A}" srcOrd="0" destOrd="1" presId="urn:microsoft.com/office/officeart/2005/8/layout/vList2"/>
    <dgm:cxn modelId="{6652E7C5-88AD-4902-9454-42234267706C}" srcId="{CCFFB0F9-59FA-4185-A0AE-8C7FE6C5D8A9}" destId="{A4CFECCA-AAFB-4F6E-A654-6F293FBCAC3A}" srcOrd="3" destOrd="0" parTransId="{5A7A7CFB-F9B3-417C-A7ED-DACD62F19D14}" sibTransId="{607B437B-353A-444D-844B-093EF43F6C4E}"/>
    <dgm:cxn modelId="{336DEFEC-C686-4A80-B4A8-1861F6BA693F}" srcId="{CCFFB0F9-59FA-4185-A0AE-8C7FE6C5D8A9}" destId="{C3AE9B57-2D86-43CA-8CCA-4516102F9D86}" srcOrd="2" destOrd="0" parTransId="{01DFEEDE-4DD2-43E6-8AD4-17DC0C15B4B4}" sibTransId="{864BB972-E882-4800-B0F2-FC1299EA411B}"/>
    <dgm:cxn modelId="{30F69E8C-3B54-4191-820D-F5DEFE6F3566}" type="presParOf" srcId="{80E78835-C266-4E50-AE05-938DCA5DDBDD}" destId="{94C62D6E-1380-4968-829A-22CF51797B8B}" srcOrd="0" destOrd="0" presId="urn:microsoft.com/office/officeart/2005/8/layout/vList2"/>
    <dgm:cxn modelId="{56398EAC-D942-4EE1-A06C-C7264E5E9372}" type="presParOf" srcId="{80E78835-C266-4E50-AE05-938DCA5DDBDD}" destId="{3F234C57-CD3F-4D76-9292-2EEF5AEE0A4A}" srcOrd="1" destOrd="0" presId="urn:microsoft.com/office/officeart/2005/8/layout/vList2"/>
    <dgm:cxn modelId="{387C7D11-0F3A-4D71-AFD9-4FBC1D359B39}" type="presParOf" srcId="{80E78835-C266-4E50-AE05-938DCA5DDBDD}" destId="{7440DB7D-7A6B-4F80-B801-D568131EEE2C}" srcOrd="2" destOrd="0" presId="urn:microsoft.com/office/officeart/2005/8/layout/vList2"/>
    <dgm:cxn modelId="{B2CEA296-665F-49C1-B29F-A63DF3373A4E}" type="presParOf" srcId="{80E78835-C266-4E50-AE05-938DCA5DDBDD}" destId="{A20CCFFB-B241-49FC-9FBA-AB36BF0AC04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48B64DF-0DCD-493D-BF34-F7BED9EB06C2}" type="doc">
      <dgm:prSet loTypeId="urn:microsoft.com/office/officeart/2005/8/layout/arrow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2D55C85E-2D22-41AD-8059-DEC4BF5C7530}">
      <dgm:prSet/>
      <dgm:spPr/>
      <dgm:t>
        <a:bodyPr/>
        <a:lstStyle/>
        <a:p>
          <a:pPr rtl="0"/>
          <a:r>
            <a:rPr lang="hu-HU" dirty="0"/>
            <a:t>„a szolgáltatás szabadon nyújtható” (</a:t>
          </a:r>
          <a:r>
            <a:rPr lang="hu-HU" dirty="0" err="1"/>
            <a:t>Eht</a:t>
          </a:r>
          <a:r>
            <a:rPr lang="hu-HU" dirty="0"/>
            <a:t>. 74. §)</a:t>
          </a:r>
        </a:p>
      </dgm:t>
    </dgm:pt>
    <dgm:pt modelId="{D4D6029E-F27A-4040-9FE8-73F66573172E}" type="parTrans" cxnId="{E3E245E1-56E0-4D4C-9E98-90B3140ED5CF}">
      <dgm:prSet/>
      <dgm:spPr/>
      <dgm:t>
        <a:bodyPr/>
        <a:lstStyle/>
        <a:p>
          <a:endParaRPr lang="hu-HU"/>
        </a:p>
      </dgm:t>
    </dgm:pt>
    <dgm:pt modelId="{FD2F33A0-F792-4EB8-8B81-9B3E08F134B0}" type="sibTrans" cxnId="{E3E245E1-56E0-4D4C-9E98-90B3140ED5CF}">
      <dgm:prSet/>
      <dgm:spPr/>
      <dgm:t>
        <a:bodyPr/>
        <a:lstStyle/>
        <a:p>
          <a:endParaRPr lang="hu-HU"/>
        </a:p>
      </dgm:t>
    </dgm:pt>
    <dgm:pt modelId="{18484A54-981E-4C8A-8518-08F1DA0E28A0}">
      <dgm:prSet/>
      <dgm:spPr/>
      <dgm:t>
        <a:bodyPr/>
        <a:lstStyle/>
        <a:p>
          <a:pPr rtl="0"/>
          <a:r>
            <a:rPr lang="hu-HU" dirty="0"/>
            <a:t>egyszerű bejelentési kötelezettség</a:t>
          </a:r>
        </a:p>
      </dgm:t>
    </dgm:pt>
    <dgm:pt modelId="{B465F602-16F7-4CC8-B09A-CFA3E413AE31}" type="parTrans" cxnId="{6E2EABB2-91CF-4A13-B19E-8F48F84A8F31}">
      <dgm:prSet/>
      <dgm:spPr/>
      <dgm:t>
        <a:bodyPr/>
        <a:lstStyle/>
        <a:p>
          <a:endParaRPr lang="hu-HU"/>
        </a:p>
      </dgm:t>
    </dgm:pt>
    <dgm:pt modelId="{55B628C5-4BB6-48AC-B53B-3A1003B8FDE8}" type="sibTrans" cxnId="{6E2EABB2-91CF-4A13-B19E-8F48F84A8F31}">
      <dgm:prSet/>
      <dgm:spPr/>
      <dgm:t>
        <a:bodyPr/>
        <a:lstStyle/>
        <a:p>
          <a:endParaRPr lang="hu-HU"/>
        </a:p>
      </dgm:t>
    </dgm:pt>
    <dgm:pt modelId="{D508F184-4BB6-44AB-BC5B-C71C46E229C0}">
      <dgm:prSet/>
      <dgm:spPr/>
      <dgm:t>
        <a:bodyPr/>
        <a:lstStyle/>
        <a:p>
          <a:pPr rtl="0"/>
          <a:r>
            <a:rPr lang="hu-HU" dirty="0"/>
            <a:t>szűkös erőforrások elosztása  (engedélyezési eljárás)</a:t>
          </a:r>
        </a:p>
      </dgm:t>
    </dgm:pt>
    <dgm:pt modelId="{AE586B8D-76D6-47C9-9328-D22AB5CE6133}" type="parTrans" cxnId="{57F0E8FC-053A-4DCF-A641-7F3FBEA37B2B}">
      <dgm:prSet/>
      <dgm:spPr/>
      <dgm:t>
        <a:bodyPr/>
        <a:lstStyle/>
        <a:p>
          <a:endParaRPr lang="hu-HU"/>
        </a:p>
      </dgm:t>
    </dgm:pt>
    <dgm:pt modelId="{1BB3A0F7-79B0-43F6-B973-004BC6D1AD46}" type="sibTrans" cxnId="{57F0E8FC-053A-4DCF-A641-7F3FBEA37B2B}">
      <dgm:prSet/>
      <dgm:spPr/>
      <dgm:t>
        <a:bodyPr/>
        <a:lstStyle/>
        <a:p>
          <a:endParaRPr lang="hu-HU"/>
        </a:p>
      </dgm:t>
    </dgm:pt>
    <dgm:pt modelId="{EE1F6358-C209-4961-A0BC-161E8E829A7D}">
      <dgm:prSet/>
      <dgm:spPr/>
      <dgm:t>
        <a:bodyPr/>
        <a:lstStyle/>
        <a:p>
          <a:r>
            <a:rPr lang="hu-HU"/>
            <a:t>rádiófrekvenciák</a:t>
          </a:r>
          <a:endParaRPr lang="hu-HU" dirty="0"/>
        </a:p>
      </dgm:t>
    </dgm:pt>
    <dgm:pt modelId="{92A9C781-DEBD-4C03-B92F-C510B7934456}" type="parTrans" cxnId="{29CA6030-672B-4BA9-AB19-80D576B8C739}">
      <dgm:prSet/>
      <dgm:spPr/>
      <dgm:t>
        <a:bodyPr/>
        <a:lstStyle/>
        <a:p>
          <a:endParaRPr lang="hu-HU"/>
        </a:p>
      </dgm:t>
    </dgm:pt>
    <dgm:pt modelId="{C775D74E-7562-4A66-B862-112288DD3117}" type="sibTrans" cxnId="{29CA6030-672B-4BA9-AB19-80D576B8C739}">
      <dgm:prSet/>
      <dgm:spPr/>
      <dgm:t>
        <a:bodyPr/>
        <a:lstStyle/>
        <a:p>
          <a:endParaRPr lang="hu-HU"/>
        </a:p>
      </dgm:t>
    </dgm:pt>
    <dgm:pt modelId="{45C40A67-5113-468A-8882-B094775246DE}">
      <dgm:prSet/>
      <dgm:spPr/>
      <dgm:t>
        <a:bodyPr/>
        <a:lstStyle/>
        <a:p>
          <a:r>
            <a:rPr lang="hu-HU" dirty="0"/>
            <a:t>azonosítók</a:t>
          </a:r>
        </a:p>
      </dgm:t>
    </dgm:pt>
    <dgm:pt modelId="{31A32E63-6A6F-4DB3-95D1-3152279323B4}" type="parTrans" cxnId="{B1F22E5A-5C0C-489A-87F4-C5120FECA28C}">
      <dgm:prSet/>
      <dgm:spPr/>
      <dgm:t>
        <a:bodyPr/>
        <a:lstStyle/>
        <a:p>
          <a:endParaRPr lang="hu-HU"/>
        </a:p>
      </dgm:t>
    </dgm:pt>
    <dgm:pt modelId="{FE8D6FC2-2793-4196-A35E-37A26FD38547}" type="sibTrans" cxnId="{B1F22E5A-5C0C-489A-87F4-C5120FECA28C}">
      <dgm:prSet/>
      <dgm:spPr/>
      <dgm:t>
        <a:bodyPr/>
        <a:lstStyle/>
        <a:p>
          <a:endParaRPr lang="hu-HU"/>
        </a:p>
      </dgm:t>
    </dgm:pt>
    <dgm:pt modelId="{151C885D-55E9-4FF9-A7E4-43E71578736D}" type="pres">
      <dgm:prSet presAssocID="{A48B64DF-0DCD-493D-BF34-F7BED9EB06C2}" presName="diagram" presStyleCnt="0">
        <dgm:presLayoutVars>
          <dgm:dir/>
          <dgm:resizeHandles val="exact"/>
        </dgm:presLayoutVars>
      </dgm:prSet>
      <dgm:spPr/>
    </dgm:pt>
    <dgm:pt modelId="{4E56D2F6-6DE2-4054-B253-A975FCA51635}" type="pres">
      <dgm:prSet presAssocID="{2D55C85E-2D22-41AD-8059-DEC4BF5C7530}" presName="arrow" presStyleLbl="node1" presStyleIdx="0" presStyleCnt="2" custScaleY="100027">
        <dgm:presLayoutVars>
          <dgm:bulletEnabled val="1"/>
        </dgm:presLayoutVars>
      </dgm:prSet>
      <dgm:spPr/>
    </dgm:pt>
    <dgm:pt modelId="{E950DD55-1A30-4AFE-9FC3-7786D33AB846}" type="pres">
      <dgm:prSet presAssocID="{D508F184-4BB6-44AB-BC5B-C71C46E229C0}" presName="arrow" presStyleLbl="node1" presStyleIdx="1" presStyleCnt="2">
        <dgm:presLayoutVars>
          <dgm:bulletEnabled val="1"/>
        </dgm:presLayoutVars>
      </dgm:prSet>
      <dgm:spPr/>
    </dgm:pt>
  </dgm:ptLst>
  <dgm:cxnLst>
    <dgm:cxn modelId="{35A11B11-20F1-4D25-9F16-E831FB34A1E9}" type="presOf" srcId="{45C40A67-5113-468A-8882-B094775246DE}" destId="{E950DD55-1A30-4AFE-9FC3-7786D33AB846}" srcOrd="0" destOrd="2" presId="urn:microsoft.com/office/officeart/2005/8/layout/arrow5"/>
    <dgm:cxn modelId="{48BD081B-CE1E-489D-AD1A-6CE5109C6C6D}" type="presOf" srcId="{18484A54-981E-4C8A-8518-08F1DA0E28A0}" destId="{4E56D2F6-6DE2-4054-B253-A975FCA51635}" srcOrd="0" destOrd="1" presId="urn:microsoft.com/office/officeart/2005/8/layout/arrow5"/>
    <dgm:cxn modelId="{29CA6030-672B-4BA9-AB19-80D576B8C739}" srcId="{D508F184-4BB6-44AB-BC5B-C71C46E229C0}" destId="{EE1F6358-C209-4961-A0BC-161E8E829A7D}" srcOrd="0" destOrd="0" parTransId="{92A9C781-DEBD-4C03-B92F-C510B7934456}" sibTransId="{C775D74E-7562-4A66-B862-112288DD3117}"/>
    <dgm:cxn modelId="{CD696546-FFC5-438B-9745-B92BEDEA9672}" type="presOf" srcId="{EE1F6358-C209-4961-A0BC-161E8E829A7D}" destId="{E950DD55-1A30-4AFE-9FC3-7786D33AB846}" srcOrd="0" destOrd="1" presId="urn:microsoft.com/office/officeart/2005/8/layout/arrow5"/>
    <dgm:cxn modelId="{6AFAE86B-05E9-46FF-A4C1-2B0DD0112266}" type="presOf" srcId="{A48B64DF-0DCD-493D-BF34-F7BED9EB06C2}" destId="{151C885D-55E9-4FF9-A7E4-43E71578736D}" srcOrd="0" destOrd="0" presId="urn:microsoft.com/office/officeart/2005/8/layout/arrow5"/>
    <dgm:cxn modelId="{3E9D624E-BB82-43FB-986B-05DEA8FCD039}" type="presOf" srcId="{2D55C85E-2D22-41AD-8059-DEC4BF5C7530}" destId="{4E56D2F6-6DE2-4054-B253-A975FCA51635}" srcOrd="0" destOrd="0" presId="urn:microsoft.com/office/officeart/2005/8/layout/arrow5"/>
    <dgm:cxn modelId="{B1F22E5A-5C0C-489A-87F4-C5120FECA28C}" srcId="{D508F184-4BB6-44AB-BC5B-C71C46E229C0}" destId="{45C40A67-5113-468A-8882-B094775246DE}" srcOrd="1" destOrd="0" parTransId="{31A32E63-6A6F-4DB3-95D1-3152279323B4}" sibTransId="{FE8D6FC2-2793-4196-A35E-37A26FD38547}"/>
    <dgm:cxn modelId="{6E2EABB2-91CF-4A13-B19E-8F48F84A8F31}" srcId="{2D55C85E-2D22-41AD-8059-DEC4BF5C7530}" destId="{18484A54-981E-4C8A-8518-08F1DA0E28A0}" srcOrd="0" destOrd="0" parTransId="{B465F602-16F7-4CC8-B09A-CFA3E413AE31}" sibTransId="{55B628C5-4BB6-48AC-B53B-3A1003B8FDE8}"/>
    <dgm:cxn modelId="{E4D948CB-C587-4A45-837D-565059BBA6FB}" type="presOf" srcId="{D508F184-4BB6-44AB-BC5B-C71C46E229C0}" destId="{E950DD55-1A30-4AFE-9FC3-7786D33AB846}" srcOrd="0" destOrd="0" presId="urn:microsoft.com/office/officeart/2005/8/layout/arrow5"/>
    <dgm:cxn modelId="{E3E245E1-56E0-4D4C-9E98-90B3140ED5CF}" srcId="{A48B64DF-0DCD-493D-BF34-F7BED9EB06C2}" destId="{2D55C85E-2D22-41AD-8059-DEC4BF5C7530}" srcOrd="0" destOrd="0" parTransId="{D4D6029E-F27A-4040-9FE8-73F66573172E}" sibTransId="{FD2F33A0-F792-4EB8-8B81-9B3E08F134B0}"/>
    <dgm:cxn modelId="{57F0E8FC-053A-4DCF-A641-7F3FBEA37B2B}" srcId="{A48B64DF-0DCD-493D-BF34-F7BED9EB06C2}" destId="{D508F184-4BB6-44AB-BC5B-C71C46E229C0}" srcOrd="1" destOrd="0" parTransId="{AE586B8D-76D6-47C9-9328-D22AB5CE6133}" sibTransId="{1BB3A0F7-79B0-43F6-B973-004BC6D1AD46}"/>
    <dgm:cxn modelId="{859F294D-0A01-44E7-B51C-677A48326383}" type="presParOf" srcId="{151C885D-55E9-4FF9-A7E4-43E71578736D}" destId="{4E56D2F6-6DE2-4054-B253-A975FCA51635}" srcOrd="0" destOrd="0" presId="urn:microsoft.com/office/officeart/2005/8/layout/arrow5"/>
    <dgm:cxn modelId="{713CE344-44BF-413B-A326-A3A740991892}" type="presParOf" srcId="{151C885D-55E9-4FF9-A7E4-43E71578736D}" destId="{E950DD55-1A30-4AFE-9FC3-7786D33AB84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09EBDC4-4ED8-4CE3-8649-5FE58E6CE0C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C52EE03-61EE-4E71-AC40-DBA989D9AFE3}">
      <dgm:prSet phldrT="[Szöveg]"/>
      <dgm:spPr/>
      <dgm:t>
        <a:bodyPr/>
        <a:lstStyle/>
        <a:p>
          <a:r>
            <a:rPr lang="hu-HU" dirty="0"/>
            <a:t>előkészületek</a:t>
          </a:r>
        </a:p>
      </dgm:t>
    </dgm:pt>
    <dgm:pt modelId="{C3FF3137-4D07-494A-8C66-2FA053294450}" type="parTrans" cxnId="{64F7C3CB-61B5-491F-B2FC-10118C3EFE99}">
      <dgm:prSet/>
      <dgm:spPr/>
      <dgm:t>
        <a:bodyPr/>
        <a:lstStyle/>
        <a:p>
          <a:endParaRPr lang="hu-HU"/>
        </a:p>
      </dgm:t>
    </dgm:pt>
    <dgm:pt modelId="{8CD69F10-8B03-41D5-BE40-A816A78F5C6F}" type="sibTrans" cxnId="{64F7C3CB-61B5-491F-B2FC-10118C3EFE99}">
      <dgm:prSet/>
      <dgm:spPr/>
      <dgm:t>
        <a:bodyPr/>
        <a:lstStyle/>
        <a:p>
          <a:endParaRPr lang="hu-HU"/>
        </a:p>
      </dgm:t>
    </dgm:pt>
    <dgm:pt modelId="{BD44A7BB-F048-4C26-A8DA-44797E191A18}">
      <dgm:prSet phldrT="[Szöveg]"/>
      <dgm:spPr/>
      <dgm:t>
        <a:bodyPr/>
        <a:lstStyle/>
        <a:p>
          <a:r>
            <a:rPr lang="hu-HU" dirty="0"/>
            <a:t>pályázati, árverési eljárás</a:t>
          </a:r>
        </a:p>
      </dgm:t>
    </dgm:pt>
    <dgm:pt modelId="{D33CFC5B-6DDF-422A-A271-F9843F3047B1}" type="parTrans" cxnId="{8985CE9D-E8AE-4E26-9F06-07E25F230223}">
      <dgm:prSet/>
      <dgm:spPr/>
      <dgm:t>
        <a:bodyPr/>
        <a:lstStyle/>
        <a:p>
          <a:endParaRPr lang="hu-HU"/>
        </a:p>
      </dgm:t>
    </dgm:pt>
    <dgm:pt modelId="{241D7B8C-7701-48DC-97D9-0AAF3FC97987}" type="sibTrans" cxnId="{8985CE9D-E8AE-4E26-9F06-07E25F230223}">
      <dgm:prSet/>
      <dgm:spPr/>
      <dgm:t>
        <a:bodyPr/>
        <a:lstStyle/>
        <a:p>
          <a:endParaRPr lang="hu-HU"/>
        </a:p>
      </dgm:t>
    </dgm:pt>
    <dgm:pt modelId="{BED722D1-156E-4B26-90B6-D15B7BD6C59B}">
      <dgm:prSet phldrT="[Szöveg]"/>
      <dgm:spPr/>
      <dgm:t>
        <a:bodyPr/>
        <a:lstStyle/>
        <a:p>
          <a:r>
            <a:rPr lang="hu-HU" dirty="0"/>
            <a:t>eredményhirdetés</a:t>
          </a:r>
        </a:p>
      </dgm:t>
    </dgm:pt>
    <dgm:pt modelId="{FB3F03DC-90DA-4D8C-8C74-55947B472C2E}" type="parTrans" cxnId="{C09DB545-4E5C-433F-8B66-95A9D9385EFF}">
      <dgm:prSet/>
      <dgm:spPr/>
      <dgm:t>
        <a:bodyPr/>
        <a:lstStyle/>
        <a:p>
          <a:endParaRPr lang="hu-HU"/>
        </a:p>
      </dgm:t>
    </dgm:pt>
    <dgm:pt modelId="{B13D34F3-0E73-4532-9D05-9BF6057EB20F}" type="sibTrans" cxnId="{C09DB545-4E5C-433F-8B66-95A9D9385EFF}">
      <dgm:prSet/>
      <dgm:spPr/>
      <dgm:t>
        <a:bodyPr/>
        <a:lstStyle/>
        <a:p>
          <a:endParaRPr lang="hu-HU"/>
        </a:p>
      </dgm:t>
    </dgm:pt>
    <dgm:pt modelId="{BA83D8D2-4E88-479E-ABFC-935FE069E4A6}" type="pres">
      <dgm:prSet presAssocID="{809EBDC4-4ED8-4CE3-8649-5FE58E6CE0C7}" presName="Name0" presStyleCnt="0">
        <dgm:presLayoutVars>
          <dgm:dir/>
          <dgm:resizeHandles val="exact"/>
        </dgm:presLayoutVars>
      </dgm:prSet>
      <dgm:spPr/>
    </dgm:pt>
    <dgm:pt modelId="{91FFFC7F-590A-4E46-A58D-9324B4C53B78}" type="pres">
      <dgm:prSet presAssocID="{3C52EE03-61EE-4E71-AC40-DBA989D9AFE3}" presName="node" presStyleLbl="node1" presStyleIdx="0" presStyleCnt="3">
        <dgm:presLayoutVars>
          <dgm:bulletEnabled val="1"/>
        </dgm:presLayoutVars>
      </dgm:prSet>
      <dgm:spPr/>
    </dgm:pt>
    <dgm:pt modelId="{9BEB5119-F8F5-4A19-A840-945E554B46E5}" type="pres">
      <dgm:prSet presAssocID="{8CD69F10-8B03-41D5-BE40-A816A78F5C6F}" presName="sibTrans" presStyleLbl="sibTrans2D1" presStyleIdx="0" presStyleCnt="2"/>
      <dgm:spPr/>
    </dgm:pt>
    <dgm:pt modelId="{AA7F9C5F-D669-4319-BDE8-CED8118A9656}" type="pres">
      <dgm:prSet presAssocID="{8CD69F10-8B03-41D5-BE40-A816A78F5C6F}" presName="connectorText" presStyleLbl="sibTrans2D1" presStyleIdx="0" presStyleCnt="2"/>
      <dgm:spPr/>
    </dgm:pt>
    <dgm:pt modelId="{CD30AB2B-DCF8-41A4-B6C2-99431DC11E45}" type="pres">
      <dgm:prSet presAssocID="{BD44A7BB-F048-4C26-A8DA-44797E191A18}" presName="node" presStyleLbl="node1" presStyleIdx="1" presStyleCnt="3">
        <dgm:presLayoutVars>
          <dgm:bulletEnabled val="1"/>
        </dgm:presLayoutVars>
      </dgm:prSet>
      <dgm:spPr/>
    </dgm:pt>
    <dgm:pt modelId="{86D5034F-015A-4756-A01A-5019888FE98D}" type="pres">
      <dgm:prSet presAssocID="{241D7B8C-7701-48DC-97D9-0AAF3FC97987}" presName="sibTrans" presStyleLbl="sibTrans2D1" presStyleIdx="1" presStyleCnt="2"/>
      <dgm:spPr/>
    </dgm:pt>
    <dgm:pt modelId="{E5D5FB51-FF8F-4838-B333-2CA8020BEB16}" type="pres">
      <dgm:prSet presAssocID="{241D7B8C-7701-48DC-97D9-0AAF3FC97987}" presName="connectorText" presStyleLbl="sibTrans2D1" presStyleIdx="1" presStyleCnt="2"/>
      <dgm:spPr/>
    </dgm:pt>
    <dgm:pt modelId="{0EEB8F24-B873-491E-8936-5955AED9D262}" type="pres">
      <dgm:prSet presAssocID="{BED722D1-156E-4B26-90B6-D15B7BD6C59B}" presName="node" presStyleLbl="node1" presStyleIdx="2" presStyleCnt="3">
        <dgm:presLayoutVars>
          <dgm:bulletEnabled val="1"/>
        </dgm:presLayoutVars>
      </dgm:prSet>
      <dgm:spPr/>
    </dgm:pt>
  </dgm:ptLst>
  <dgm:cxnLst>
    <dgm:cxn modelId="{C09DB545-4E5C-433F-8B66-95A9D9385EFF}" srcId="{809EBDC4-4ED8-4CE3-8649-5FE58E6CE0C7}" destId="{BED722D1-156E-4B26-90B6-D15B7BD6C59B}" srcOrd="2" destOrd="0" parTransId="{FB3F03DC-90DA-4D8C-8C74-55947B472C2E}" sibTransId="{B13D34F3-0E73-4532-9D05-9BF6057EB20F}"/>
    <dgm:cxn modelId="{AADBF471-8854-4AC2-A549-6B815DD1BDF3}" type="presOf" srcId="{BED722D1-156E-4B26-90B6-D15B7BD6C59B}" destId="{0EEB8F24-B873-491E-8936-5955AED9D262}" srcOrd="0" destOrd="0" presId="urn:microsoft.com/office/officeart/2005/8/layout/process1"/>
    <dgm:cxn modelId="{0AA70C78-DE33-4E20-916E-AB8769F7C3F5}" type="presOf" srcId="{BD44A7BB-F048-4C26-A8DA-44797E191A18}" destId="{CD30AB2B-DCF8-41A4-B6C2-99431DC11E45}" srcOrd="0" destOrd="0" presId="urn:microsoft.com/office/officeart/2005/8/layout/process1"/>
    <dgm:cxn modelId="{72CDB595-DAF5-4D6E-843A-FE2284166359}" type="presOf" srcId="{809EBDC4-4ED8-4CE3-8649-5FE58E6CE0C7}" destId="{BA83D8D2-4E88-479E-ABFC-935FE069E4A6}" srcOrd="0" destOrd="0" presId="urn:microsoft.com/office/officeart/2005/8/layout/process1"/>
    <dgm:cxn modelId="{8985CE9D-E8AE-4E26-9F06-07E25F230223}" srcId="{809EBDC4-4ED8-4CE3-8649-5FE58E6CE0C7}" destId="{BD44A7BB-F048-4C26-A8DA-44797E191A18}" srcOrd="1" destOrd="0" parTransId="{D33CFC5B-6DDF-422A-A271-F9843F3047B1}" sibTransId="{241D7B8C-7701-48DC-97D9-0AAF3FC97987}"/>
    <dgm:cxn modelId="{F62A50AB-9F90-4ED2-8C4B-DA80EDE1146F}" type="presOf" srcId="{8CD69F10-8B03-41D5-BE40-A816A78F5C6F}" destId="{AA7F9C5F-D669-4319-BDE8-CED8118A9656}" srcOrd="1" destOrd="0" presId="urn:microsoft.com/office/officeart/2005/8/layout/process1"/>
    <dgm:cxn modelId="{64F7C3CB-61B5-491F-B2FC-10118C3EFE99}" srcId="{809EBDC4-4ED8-4CE3-8649-5FE58E6CE0C7}" destId="{3C52EE03-61EE-4E71-AC40-DBA989D9AFE3}" srcOrd="0" destOrd="0" parTransId="{C3FF3137-4D07-494A-8C66-2FA053294450}" sibTransId="{8CD69F10-8B03-41D5-BE40-A816A78F5C6F}"/>
    <dgm:cxn modelId="{E3BC02CF-262C-4DB9-B30F-51EB3FEB4D07}" type="presOf" srcId="{3C52EE03-61EE-4E71-AC40-DBA989D9AFE3}" destId="{91FFFC7F-590A-4E46-A58D-9324B4C53B78}" srcOrd="0" destOrd="0" presId="urn:microsoft.com/office/officeart/2005/8/layout/process1"/>
    <dgm:cxn modelId="{903FB7D9-93B5-4E5F-9F15-A47EFCDA691F}" type="presOf" srcId="{8CD69F10-8B03-41D5-BE40-A816A78F5C6F}" destId="{9BEB5119-F8F5-4A19-A840-945E554B46E5}" srcOrd="0" destOrd="0" presId="urn:microsoft.com/office/officeart/2005/8/layout/process1"/>
    <dgm:cxn modelId="{BB0E9FDD-5BED-4385-B32D-25611A27BAA6}" type="presOf" srcId="{241D7B8C-7701-48DC-97D9-0AAF3FC97987}" destId="{E5D5FB51-FF8F-4838-B333-2CA8020BEB16}" srcOrd="1" destOrd="0" presId="urn:microsoft.com/office/officeart/2005/8/layout/process1"/>
    <dgm:cxn modelId="{E54C15EB-C511-4F35-A7E3-AB38FC4520B2}" type="presOf" srcId="{241D7B8C-7701-48DC-97D9-0AAF3FC97987}" destId="{86D5034F-015A-4756-A01A-5019888FE98D}" srcOrd="0" destOrd="0" presId="urn:microsoft.com/office/officeart/2005/8/layout/process1"/>
    <dgm:cxn modelId="{CFA8FC34-676E-456A-BEF7-882C21156B88}" type="presParOf" srcId="{BA83D8D2-4E88-479E-ABFC-935FE069E4A6}" destId="{91FFFC7F-590A-4E46-A58D-9324B4C53B78}" srcOrd="0" destOrd="0" presId="urn:microsoft.com/office/officeart/2005/8/layout/process1"/>
    <dgm:cxn modelId="{D2A52E9D-709A-4F49-AC66-2D96B7D4C500}" type="presParOf" srcId="{BA83D8D2-4E88-479E-ABFC-935FE069E4A6}" destId="{9BEB5119-F8F5-4A19-A840-945E554B46E5}" srcOrd="1" destOrd="0" presId="urn:microsoft.com/office/officeart/2005/8/layout/process1"/>
    <dgm:cxn modelId="{AADD0229-B452-4200-AEB4-29F43D975F3E}" type="presParOf" srcId="{9BEB5119-F8F5-4A19-A840-945E554B46E5}" destId="{AA7F9C5F-D669-4319-BDE8-CED8118A9656}" srcOrd="0" destOrd="0" presId="urn:microsoft.com/office/officeart/2005/8/layout/process1"/>
    <dgm:cxn modelId="{5A48C9C1-6313-4D1D-BB83-2D2B12D1579A}" type="presParOf" srcId="{BA83D8D2-4E88-479E-ABFC-935FE069E4A6}" destId="{CD30AB2B-DCF8-41A4-B6C2-99431DC11E45}" srcOrd="2" destOrd="0" presId="urn:microsoft.com/office/officeart/2005/8/layout/process1"/>
    <dgm:cxn modelId="{871E36FF-B531-4ED3-B6B1-76BC39952F30}" type="presParOf" srcId="{BA83D8D2-4E88-479E-ABFC-935FE069E4A6}" destId="{86D5034F-015A-4756-A01A-5019888FE98D}" srcOrd="3" destOrd="0" presId="urn:microsoft.com/office/officeart/2005/8/layout/process1"/>
    <dgm:cxn modelId="{DBB34221-2972-4069-8602-65A81CA073CD}" type="presParOf" srcId="{86D5034F-015A-4756-A01A-5019888FE98D}" destId="{E5D5FB51-FF8F-4838-B333-2CA8020BEB16}" srcOrd="0" destOrd="0" presId="urn:microsoft.com/office/officeart/2005/8/layout/process1"/>
    <dgm:cxn modelId="{064B7837-F095-42B3-8345-58939E3C7386}" type="presParOf" srcId="{BA83D8D2-4E88-479E-ABFC-935FE069E4A6}" destId="{0EEB8F24-B873-491E-8936-5955AED9D26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6E5D808-6B34-40B9-8D01-0AFEC33D376B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hu-HU"/>
        </a:p>
      </dgm:t>
    </dgm:pt>
    <dgm:pt modelId="{99785EE9-B343-4E24-9EED-80B709D1B38C}">
      <dgm:prSet/>
      <dgm:spPr/>
      <dgm:t>
        <a:bodyPr/>
        <a:lstStyle/>
        <a:p>
          <a:pPr rtl="0"/>
          <a:r>
            <a:rPr lang="hu-HU" dirty="0"/>
            <a:t>piac-meghatározás</a:t>
          </a:r>
        </a:p>
      </dgm:t>
    </dgm:pt>
    <dgm:pt modelId="{E8D5D762-3430-4BD0-9EEC-9FFE1E8FE9A4}" type="parTrans" cxnId="{4394C45A-A0BA-4968-B02B-A4C089121431}">
      <dgm:prSet/>
      <dgm:spPr/>
      <dgm:t>
        <a:bodyPr/>
        <a:lstStyle/>
        <a:p>
          <a:endParaRPr lang="hu-HU"/>
        </a:p>
      </dgm:t>
    </dgm:pt>
    <dgm:pt modelId="{76AE697F-059E-477D-B1EA-5166A14CAF9C}" type="sibTrans" cxnId="{4394C45A-A0BA-4968-B02B-A4C089121431}">
      <dgm:prSet/>
      <dgm:spPr/>
      <dgm:t>
        <a:bodyPr/>
        <a:lstStyle/>
        <a:p>
          <a:endParaRPr lang="hu-HU"/>
        </a:p>
      </dgm:t>
    </dgm:pt>
    <dgm:pt modelId="{7CEA3614-5D2E-4201-8BEA-0C2D3040C1B5}">
      <dgm:prSet/>
      <dgm:spPr/>
      <dgm:t>
        <a:bodyPr/>
        <a:lstStyle/>
        <a:p>
          <a:pPr rtl="0"/>
          <a:r>
            <a:rPr lang="hu-HU" dirty="0"/>
            <a:t>„három kritérium teszt”</a:t>
          </a:r>
        </a:p>
      </dgm:t>
    </dgm:pt>
    <dgm:pt modelId="{D47076B9-2F87-47FA-AB63-B6EB55D5A364}" type="parTrans" cxnId="{DBAF2114-035B-4D69-8899-CD973A7F6E99}">
      <dgm:prSet/>
      <dgm:spPr/>
      <dgm:t>
        <a:bodyPr/>
        <a:lstStyle/>
        <a:p>
          <a:endParaRPr lang="hu-HU"/>
        </a:p>
      </dgm:t>
    </dgm:pt>
    <dgm:pt modelId="{15E06185-D016-4F27-8ACB-3581E6D12D35}" type="sibTrans" cxnId="{DBAF2114-035B-4D69-8899-CD973A7F6E99}">
      <dgm:prSet/>
      <dgm:spPr/>
      <dgm:t>
        <a:bodyPr/>
        <a:lstStyle/>
        <a:p>
          <a:endParaRPr lang="hu-HU"/>
        </a:p>
      </dgm:t>
    </dgm:pt>
    <dgm:pt modelId="{D7292BD5-E239-4D43-A7E7-0829EC146E40}">
      <dgm:prSet/>
      <dgm:spPr/>
      <dgm:t>
        <a:bodyPr/>
        <a:lstStyle/>
        <a:p>
          <a:pPr rtl="0"/>
          <a:r>
            <a:rPr lang="hu-HU" dirty="0"/>
            <a:t>JPE azonosítása</a:t>
          </a:r>
        </a:p>
      </dgm:t>
    </dgm:pt>
    <dgm:pt modelId="{4CEE96E1-271C-4406-909A-012532E781D5}" type="parTrans" cxnId="{A46BB32D-EBBF-4ECD-833A-737663BFD1C9}">
      <dgm:prSet/>
      <dgm:spPr/>
      <dgm:t>
        <a:bodyPr/>
        <a:lstStyle/>
        <a:p>
          <a:endParaRPr lang="hu-HU"/>
        </a:p>
      </dgm:t>
    </dgm:pt>
    <dgm:pt modelId="{45CAFC87-5439-450D-B968-B7EFAB1FD1E6}" type="sibTrans" cxnId="{A46BB32D-EBBF-4ECD-833A-737663BFD1C9}">
      <dgm:prSet/>
      <dgm:spPr/>
      <dgm:t>
        <a:bodyPr/>
        <a:lstStyle/>
        <a:p>
          <a:endParaRPr lang="hu-HU"/>
        </a:p>
      </dgm:t>
    </dgm:pt>
    <dgm:pt modelId="{772F63FA-1E64-4384-A17F-10CE1D6B4D86}">
      <dgm:prSet/>
      <dgm:spPr/>
      <dgm:t>
        <a:bodyPr/>
        <a:lstStyle/>
        <a:p>
          <a:pPr rtl="0"/>
          <a:r>
            <a:rPr lang="hu-HU" dirty="0"/>
            <a:t>kötelezettség-kiszabás</a:t>
          </a:r>
        </a:p>
      </dgm:t>
    </dgm:pt>
    <dgm:pt modelId="{EF8519CD-FFCB-4F62-B1F0-3EE1792EF22D}" type="parTrans" cxnId="{DE3029E3-F757-4E8B-BE4D-DE8D45A2ED2D}">
      <dgm:prSet/>
      <dgm:spPr/>
      <dgm:t>
        <a:bodyPr/>
        <a:lstStyle/>
        <a:p>
          <a:endParaRPr lang="hu-HU"/>
        </a:p>
      </dgm:t>
    </dgm:pt>
    <dgm:pt modelId="{95F771BB-44E5-4334-BC8D-DA72D0565579}" type="sibTrans" cxnId="{DE3029E3-F757-4E8B-BE4D-DE8D45A2ED2D}">
      <dgm:prSet/>
      <dgm:spPr/>
      <dgm:t>
        <a:bodyPr/>
        <a:lstStyle/>
        <a:p>
          <a:endParaRPr lang="hu-HU"/>
        </a:p>
      </dgm:t>
    </dgm:pt>
    <dgm:pt modelId="{0D16BD13-76B2-49AB-A14B-97DCB34B59A0}">
      <dgm:prSet/>
      <dgm:spPr/>
      <dgm:t>
        <a:bodyPr/>
        <a:lstStyle/>
        <a:p>
          <a:pPr rtl="0"/>
          <a:r>
            <a:rPr lang="hu-HU" dirty="0"/>
            <a:t>felülvizsgálat</a:t>
          </a:r>
        </a:p>
      </dgm:t>
    </dgm:pt>
    <dgm:pt modelId="{D1F85D93-E085-4549-ACE7-494217088164}" type="parTrans" cxnId="{48E9D6C6-EB78-47FA-8688-92B63D1F2CEB}">
      <dgm:prSet/>
      <dgm:spPr/>
      <dgm:t>
        <a:bodyPr/>
        <a:lstStyle/>
        <a:p>
          <a:endParaRPr lang="hu-HU"/>
        </a:p>
      </dgm:t>
    </dgm:pt>
    <dgm:pt modelId="{231EF8B5-4E05-4FDB-AE8D-B8E825F38BAA}" type="sibTrans" cxnId="{48E9D6C6-EB78-47FA-8688-92B63D1F2CEB}">
      <dgm:prSet/>
      <dgm:spPr/>
      <dgm:t>
        <a:bodyPr/>
        <a:lstStyle/>
        <a:p>
          <a:endParaRPr lang="hu-HU"/>
        </a:p>
      </dgm:t>
    </dgm:pt>
    <dgm:pt modelId="{213765DD-DA64-4768-BF61-0A144572F10F}" type="pres">
      <dgm:prSet presAssocID="{16E5D808-6B34-40B9-8D01-0AFEC33D376B}" presName="CompostProcess" presStyleCnt="0">
        <dgm:presLayoutVars>
          <dgm:dir/>
          <dgm:resizeHandles val="exact"/>
        </dgm:presLayoutVars>
      </dgm:prSet>
      <dgm:spPr/>
    </dgm:pt>
    <dgm:pt modelId="{8F490405-2F91-4613-B6EE-9319FEC36431}" type="pres">
      <dgm:prSet presAssocID="{16E5D808-6B34-40B9-8D01-0AFEC33D376B}" presName="arrow" presStyleLbl="bgShp" presStyleIdx="0" presStyleCnt="1"/>
      <dgm:spPr/>
    </dgm:pt>
    <dgm:pt modelId="{6DDA0A43-DD12-4809-B0B7-279F8761A3DA}" type="pres">
      <dgm:prSet presAssocID="{16E5D808-6B34-40B9-8D01-0AFEC33D376B}" presName="linearProcess" presStyleCnt="0"/>
      <dgm:spPr/>
    </dgm:pt>
    <dgm:pt modelId="{50F59E0A-E93C-490C-8603-D89221A644FD}" type="pres">
      <dgm:prSet presAssocID="{99785EE9-B343-4E24-9EED-80B709D1B38C}" presName="textNode" presStyleLbl="node1" presStyleIdx="0" presStyleCnt="5">
        <dgm:presLayoutVars>
          <dgm:bulletEnabled val="1"/>
        </dgm:presLayoutVars>
      </dgm:prSet>
      <dgm:spPr/>
    </dgm:pt>
    <dgm:pt modelId="{DEC17206-1293-4245-B10B-98746458A4D7}" type="pres">
      <dgm:prSet presAssocID="{76AE697F-059E-477D-B1EA-5166A14CAF9C}" presName="sibTrans" presStyleCnt="0"/>
      <dgm:spPr/>
    </dgm:pt>
    <dgm:pt modelId="{201AF112-1E4B-4A9D-A4A8-82402AE0A66D}" type="pres">
      <dgm:prSet presAssocID="{7CEA3614-5D2E-4201-8BEA-0C2D3040C1B5}" presName="textNode" presStyleLbl="node1" presStyleIdx="1" presStyleCnt="5">
        <dgm:presLayoutVars>
          <dgm:bulletEnabled val="1"/>
        </dgm:presLayoutVars>
      </dgm:prSet>
      <dgm:spPr/>
    </dgm:pt>
    <dgm:pt modelId="{5F7245B0-90A2-4B72-8FA5-CBFFA66C3AE7}" type="pres">
      <dgm:prSet presAssocID="{15E06185-D016-4F27-8ACB-3581E6D12D35}" presName="sibTrans" presStyleCnt="0"/>
      <dgm:spPr/>
    </dgm:pt>
    <dgm:pt modelId="{E6921924-F393-4FA5-B1A8-E68CB36D1DDA}" type="pres">
      <dgm:prSet presAssocID="{D7292BD5-E239-4D43-A7E7-0829EC146E40}" presName="textNode" presStyleLbl="node1" presStyleIdx="2" presStyleCnt="5">
        <dgm:presLayoutVars>
          <dgm:bulletEnabled val="1"/>
        </dgm:presLayoutVars>
      </dgm:prSet>
      <dgm:spPr/>
    </dgm:pt>
    <dgm:pt modelId="{30590142-0614-47BF-A255-A6EC6AABA9B9}" type="pres">
      <dgm:prSet presAssocID="{45CAFC87-5439-450D-B968-B7EFAB1FD1E6}" presName="sibTrans" presStyleCnt="0"/>
      <dgm:spPr/>
    </dgm:pt>
    <dgm:pt modelId="{C15D0259-3193-4B2A-8363-AEF6922A75C4}" type="pres">
      <dgm:prSet presAssocID="{772F63FA-1E64-4384-A17F-10CE1D6B4D86}" presName="textNode" presStyleLbl="node1" presStyleIdx="3" presStyleCnt="5">
        <dgm:presLayoutVars>
          <dgm:bulletEnabled val="1"/>
        </dgm:presLayoutVars>
      </dgm:prSet>
      <dgm:spPr/>
    </dgm:pt>
    <dgm:pt modelId="{2FF6E3F9-1140-4C84-B570-D28432709F89}" type="pres">
      <dgm:prSet presAssocID="{95F771BB-44E5-4334-BC8D-DA72D0565579}" presName="sibTrans" presStyleCnt="0"/>
      <dgm:spPr/>
    </dgm:pt>
    <dgm:pt modelId="{8DAF3B41-4659-4EC6-995A-31AB0DD3022B}" type="pres">
      <dgm:prSet presAssocID="{0D16BD13-76B2-49AB-A14B-97DCB34B59A0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DBAF2114-035B-4D69-8899-CD973A7F6E99}" srcId="{16E5D808-6B34-40B9-8D01-0AFEC33D376B}" destId="{7CEA3614-5D2E-4201-8BEA-0C2D3040C1B5}" srcOrd="1" destOrd="0" parTransId="{D47076B9-2F87-47FA-AB63-B6EB55D5A364}" sibTransId="{15E06185-D016-4F27-8ACB-3581E6D12D35}"/>
    <dgm:cxn modelId="{A46BB32D-EBBF-4ECD-833A-737663BFD1C9}" srcId="{16E5D808-6B34-40B9-8D01-0AFEC33D376B}" destId="{D7292BD5-E239-4D43-A7E7-0829EC146E40}" srcOrd="2" destOrd="0" parTransId="{4CEE96E1-271C-4406-909A-012532E781D5}" sibTransId="{45CAFC87-5439-450D-B968-B7EFAB1FD1E6}"/>
    <dgm:cxn modelId="{7AA40E3F-4C32-4970-8E35-B52E75632A0F}" type="presOf" srcId="{0D16BD13-76B2-49AB-A14B-97DCB34B59A0}" destId="{8DAF3B41-4659-4EC6-995A-31AB0DD3022B}" srcOrd="0" destOrd="0" presId="urn:microsoft.com/office/officeart/2005/8/layout/hProcess9"/>
    <dgm:cxn modelId="{7AFCCE77-3857-47E3-ABA0-94A5E1700FBB}" type="presOf" srcId="{16E5D808-6B34-40B9-8D01-0AFEC33D376B}" destId="{213765DD-DA64-4768-BF61-0A144572F10F}" srcOrd="0" destOrd="0" presId="urn:microsoft.com/office/officeart/2005/8/layout/hProcess9"/>
    <dgm:cxn modelId="{4394C45A-A0BA-4968-B02B-A4C089121431}" srcId="{16E5D808-6B34-40B9-8D01-0AFEC33D376B}" destId="{99785EE9-B343-4E24-9EED-80B709D1B38C}" srcOrd="0" destOrd="0" parTransId="{E8D5D762-3430-4BD0-9EEC-9FFE1E8FE9A4}" sibTransId="{76AE697F-059E-477D-B1EA-5166A14CAF9C}"/>
    <dgm:cxn modelId="{04DA0082-2565-43EF-B68F-5D8E8A556A52}" type="presOf" srcId="{772F63FA-1E64-4384-A17F-10CE1D6B4D86}" destId="{C15D0259-3193-4B2A-8363-AEF6922A75C4}" srcOrd="0" destOrd="0" presId="urn:microsoft.com/office/officeart/2005/8/layout/hProcess9"/>
    <dgm:cxn modelId="{48E9D6C6-EB78-47FA-8688-92B63D1F2CEB}" srcId="{16E5D808-6B34-40B9-8D01-0AFEC33D376B}" destId="{0D16BD13-76B2-49AB-A14B-97DCB34B59A0}" srcOrd="4" destOrd="0" parTransId="{D1F85D93-E085-4549-ACE7-494217088164}" sibTransId="{231EF8B5-4E05-4FDB-AE8D-B8E825F38BAA}"/>
    <dgm:cxn modelId="{4A9440D7-DD4E-4AF6-83D6-770E3589B642}" type="presOf" srcId="{99785EE9-B343-4E24-9EED-80B709D1B38C}" destId="{50F59E0A-E93C-490C-8603-D89221A644FD}" srcOrd="0" destOrd="0" presId="urn:microsoft.com/office/officeart/2005/8/layout/hProcess9"/>
    <dgm:cxn modelId="{DE3029E3-F757-4E8B-BE4D-DE8D45A2ED2D}" srcId="{16E5D808-6B34-40B9-8D01-0AFEC33D376B}" destId="{772F63FA-1E64-4384-A17F-10CE1D6B4D86}" srcOrd="3" destOrd="0" parTransId="{EF8519CD-FFCB-4F62-B1F0-3EE1792EF22D}" sibTransId="{95F771BB-44E5-4334-BC8D-DA72D0565579}"/>
    <dgm:cxn modelId="{36560DF0-2616-4D75-85B0-4E4F2D45B568}" type="presOf" srcId="{D7292BD5-E239-4D43-A7E7-0829EC146E40}" destId="{E6921924-F393-4FA5-B1A8-E68CB36D1DDA}" srcOrd="0" destOrd="0" presId="urn:microsoft.com/office/officeart/2005/8/layout/hProcess9"/>
    <dgm:cxn modelId="{1A3390F0-B450-4CAD-A264-CA9E5E7EA188}" type="presOf" srcId="{7CEA3614-5D2E-4201-8BEA-0C2D3040C1B5}" destId="{201AF112-1E4B-4A9D-A4A8-82402AE0A66D}" srcOrd="0" destOrd="0" presId="urn:microsoft.com/office/officeart/2005/8/layout/hProcess9"/>
    <dgm:cxn modelId="{432F4F86-E023-4DB9-BDBC-34F4F330C93F}" type="presParOf" srcId="{213765DD-DA64-4768-BF61-0A144572F10F}" destId="{8F490405-2F91-4613-B6EE-9319FEC36431}" srcOrd="0" destOrd="0" presId="urn:microsoft.com/office/officeart/2005/8/layout/hProcess9"/>
    <dgm:cxn modelId="{6D62B9D3-B385-47BD-B1E9-7DD2BF3B1DDF}" type="presParOf" srcId="{213765DD-DA64-4768-BF61-0A144572F10F}" destId="{6DDA0A43-DD12-4809-B0B7-279F8761A3DA}" srcOrd="1" destOrd="0" presId="urn:microsoft.com/office/officeart/2005/8/layout/hProcess9"/>
    <dgm:cxn modelId="{3C9481C4-1ACF-4E73-8204-1165152F7E1E}" type="presParOf" srcId="{6DDA0A43-DD12-4809-B0B7-279F8761A3DA}" destId="{50F59E0A-E93C-490C-8603-D89221A644FD}" srcOrd="0" destOrd="0" presId="urn:microsoft.com/office/officeart/2005/8/layout/hProcess9"/>
    <dgm:cxn modelId="{72F27CAA-1578-4F94-92A4-06DB2F12F771}" type="presParOf" srcId="{6DDA0A43-DD12-4809-B0B7-279F8761A3DA}" destId="{DEC17206-1293-4245-B10B-98746458A4D7}" srcOrd="1" destOrd="0" presId="urn:microsoft.com/office/officeart/2005/8/layout/hProcess9"/>
    <dgm:cxn modelId="{62338D74-5BDE-4430-8F21-8A72C7760791}" type="presParOf" srcId="{6DDA0A43-DD12-4809-B0B7-279F8761A3DA}" destId="{201AF112-1E4B-4A9D-A4A8-82402AE0A66D}" srcOrd="2" destOrd="0" presId="urn:microsoft.com/office/officeart/2005/8/layout/hProcess9"/>
    <dgm:cxn modelId="{EC9A58B2-CCDD-4E01-BD6E-C00DADD30659}" type="presParOf" srcId="{6DDA0A43-DD12-4809-B0B7-279F8761A3DA}" destId="{5F7245B0-90A2-4B72-8FA5-CBFFA66C3AE7}" srcOrd="3" destOrd="0" presId="urn:microsoft.com/office/officeart/2005/8/layout/hProcess9"/>
    <dgm:cxn modelId="{CD6DD530-10A6-4CED-8431-743324AB4FBE}" type="presParOf" srcId="{6DDA0A43-DD12-4809-B0B7-279F8761A3DA}" destId="{E6921924-F393-4FA5-B1A8-E68CB36D1DDA}" srcOrd="4" destOrd="0" presId="urn:microsoft.com/office/officeart/2005/8/layout/hProcess9"/>
    <dgm:cxn modelId="{04E08B68-2548-4655-9FBE-19DF20047DDA}" type="presParOf" srcId="{6DDA0A43-DD12-4809-B0B7-279F8761A3DA}" destId="{30590142-0614-47BF-A255-A6EC6AABA9B9}" srcOrd="5" destOrd="0" presId="urn:microsoft.com/office/officeart/2005/8/layout/hProcess9"/>
    <dgm:cxn modelId="{D66A7D1B-92A5-4A42-903C-9E77A076FDB3}" type="presParOf" srcId="{6DDA0A43-DD12-4809-B0B7-279F8761A3DA}" destId="{C15D0259-3193-4B2A-8363-AEF6922A75C4}" srcOrd="6" destOrd="0" presId="urn:microsoft.com/office/officeart/2005/8/layout/hProcess9"/>
    <dgm:cxn modelId="{FC5E9423-AE24-4FDB-A8A7-2457A37176EA}" type="presParOf" srcId="{6DDA0A43-DD12-4809-B0B7-279F8761A3DA}" destId="{2FF6E3F9-1140-4C84-B570-D28432709F89}" srcOrd="7" destOrd="0" presId="urn:microsoft.com/office/officeart/2005/8/layout/hProcess9"/>
    <dgm:cxn modelId="{5D7BDACC-F1A3-4109-9602-05FFE5007F03}" type="presParOf" srcId="{6DDA0A43-DD12-4809-B0B7-279F8761A3DA}" destId="{8DAF3B41-4659-4EC6-995A-31AB0DD3022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3160143-B1DB-46FC-9F24-92F17FEB7B63}" type="doc">
      <dgm:prSet loTypeId="urn:microsoft.com/office/officeart/2005/8/layout/chevron1" loCatId="process" qsTypeId="urn:microsoft.com/office/officeart/2005/8/quickstyle/simple2" qsCatId="simple" csTypeId="urn:microsoft.com/office/officeart/2005/8/colors/colorful3" csCatId="colorful"/>
      <dgm:spPr/>
      <dgm:t>
        <a:bodyPr/>
        <a:lstStyle/>
        <a:p>
          <a:endParaRPr lang="hu-HU"/>
        </a:p>
      </dgm:t>
    </dgm:pt>
    <dgm:pt modelId="{E1E2488C-D14B-4424-92D1-DA1E18754DB8}">
      <dgm:prSet/>
      <dgm:spPr/>
      <dgm:t>
        <a:bodyPr/>
        <a:lstStyle/>
        <a:p>
          <a:pPr rtl="0"/>
          <a:r>
            <a:rPr lang="hu-HU" dirty="0"/>
            <a:t>érintett piacok meghatározása</a:t>
          </a:r>
        </a:p>
      </dgm:t>
    </dgm:pt>
    <dgm:pt modelId="{62BD0195-C77B-4DCC-B577-E043D88CECF5}" type="parTrans" cxnId="{5B7605A0-3DD9-4014-AE04-23C6864B9623}">
      <dgm:prSet/>
      <dgm:spPr/>
      <dgm:t>
        <a:bodyPr/>
        <a:lstStyle/>
        <a:p>
          <a:endParaRPr lang="hu-HU"/>
        </a:p>
      </dgm:t>
    </dgm:pt>
    <dgm:pt modelId="{066D6BEB-0288-4C53-824B-5D9D999D827B}" type="sibTrans" cxnId="{5B7605A0-3DD9-4014-AE04-23C6864B9623}">
      <dgm:prSet/>
      <dgm:spPr/>
      <dgm:t>
        <a:bodyPr/>
        <a:lstStyle/>
        <a:p>
          <a:endParaRPr lang="hu-HU"/>
        </a:p>
      </dgm:t>
    </dgm:pt>
    <dgm:pt modelId="{DF276C58-BE32-4AC7-8804-918CBC4D92D7}">
      <dgm:prSet/>
      <dgm:spPr/>
      <dgm:t>
        <a:bodyPr/>
        <a:lstStyle/>
        <a:p>
          <a:pPr rtl="0"/>
          <a:r>
            <a:rPr lang="hu-HU" dirty="0"/>
            <a:t>három kritérium teszt</a:t>
          </a:r>
        </a:p>
      </dgm:t>
    </dgm:pt>
    <dgm:pt modelId="{6314D075-1476-4F70-9E9D-E422F2D0E8D1}" type="parTrans" cxnId="{8CEF7B10-A8D4-4C4F-A138-9613245E39E1}">
      <dgm:prSet/>
      <dgm:spPr/>
      <dgm:t>
        <a:bodyPr/>
        <a:lstStyle/>
        <a:p>
          <a:endParaRPr lang="hu-HU"/>
        </a:p>
      </dgm:t>
    </dgm:pt>
    <dgm:pt modelId="{04B05E3A-570E-4CF0-BF35-E460F8EA1DD3}" type="sibTrans" cxnId="{8CEF7B10-A8D4-4C4F-A138-9613245E39E1}">
      <dgm:prSet/>
      <dgm:spPr/>
      <dgm:t>
        <a:bodyPr/>
        <a:lstStyle/>
        <a:p>
          <a:endParaRPr lang="hu-HU"/>
        </a:p>
      </dgm:t>
    </dgm:pt>
    <dgm:pt modelId="{982216AE-BE28-4333-AA70-72C4AC86A0A5}" type="pres">
      <dgm:prSet presAssocID="{43160143-B1DB-46FC-9F24-92F17FEB7B63}" presName="Name0" presStyleCnt="0">
        <dgm:presLayoutVars>
          <dgm:dir/>
          <dgm:animLvl val="lvl"/>
          <dgm:resizeHandles val="exact"/>
        </dgm:presLayoutVars>
      </dgm:prSet>
      <dgm:spPr/>
    </dgm:pt>
    <dgm:pt modelId="{BEEE14A8-854D-43FA-B16A-05E6B4A98646}" type="pres">
      <dgm:prSet presAssocID="{E1E2488C-D14B-4424-92D1-DA1E18754DB8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8F4C81CB-83C9-4F05-924A-2A1842A278C7}" type="pres">
      <dgm:prSet presAssocID="{066D6BEB-0288-4C53-824B-5D9D999D827B}" presName="parTxOnlySpace" presStyleCnt="0"/>
      <dgm:spPr/>
    </dgm:pt>
    <dgm:pt modelId="{9AFFDC19-683B-451A-A0A8-C76D27171801}" type="pres">
      <dgm:prSet presAssocID="{DF276C58-BE32-4AC7-8804-918CBC4D92D7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8CEF7B10-A8D4-4C4F-A138-9613245E39E1}" srcId="{43160143-B1DB-46FC-9F24-92F17FEB7B63}" destId="{DF276C58-BE32-4AC7-8804-918CBC4D92D7}" srcOrd="1" destOrd="0" parTransId="{6314D075-1476-4F70-9E9D-E422F2D0E8D1}" sibTransId="{04B05E3A-570E-4CF0-BF35-E460F8EA1DD3}"/>
    <dgm:cxn modelId="{82996C86-FF8B-4C33-9865-3397DDF7FD0E}" type="presOf" srcId="{DF276C58-BE32-4AC7-8804-918CBC4D92D7}" destId="{9AFFDC19-683B-451A-A0A8-C76D27171801}" srcOrd="0" destOrd="0" presId="urn:microsoft.com/office/officeart/2005/8/layout/chevron1"/>
    <dgm:cxn modelId="{5B7605A0-3DD9-4014-AE04-23C6864B9623}" srcId="{43160143-B1DB-46FC-9F24-92F17FEB7B63}" destId="{E1E2488C-D14B-4424-92D1-DA1E18754DB8}" srcOrd="0" destOrd="0" parTransId="{62BD0195-C77B-4DCC-B577-E043D88CECF5}" sibTransId="{066D6BEB-0288-4C53-824B-5D9D999D827B}"/>
    <dgm:cxn modelId="{AA9660CD-7CF1-41C5-8519-A33D4C84EF3A}" type="presOf" srcId="{E1E2488C-D14B-4424-92D1-DA1E18754DB8}" destId="{BEEE14A8-854D-43FA-B16A-05E6B4A98646}" srcOrd="0" destOrd="0" presId="urn:microsoft.com/office/officeart/2005/8/layout/chevron1"/>
    <dgm:cxn modelId="{E470F2E7-0E0D-43B6-95FD-D5479B881C41}" type="presOf" srcId="{43160143-B1DB-46FC-9F24-92F17FEB7B63}" destId="{982216AE-BE28-4333-AA70-72C4AC86A0A5}" srcOrd="0" destOrd="0" presId="urn:microsoft.com/office/officeart/2005/8/layout/chevron1"/>
    <dgm:cxn modelId="{3613FF60-EB87-4311-BC02-9AD3C768844E}" type="presParOf" srcId="{982216AE-BE28-4333-AA70-72C4AC86A0A5}" destId="{BEEE14A8-854D-43FA-B16A-05E6B4A98646}" srcOrd="0" destOrd="0" presId="urn:microsoft.com/office/officeart/2005/8/layout/chevron1"/>
    <dgm:cxn modelId="{585A5F89-C6D7-452F-8E06-D1F8ED86B619}" type="presParOf" srcId="{982216AE-BE28-4333-AA70-72C4AC86A0A5}" destId="{8F4C81CB-83C9-4F05-924A-2A1842A278C7}" srcOrd="1" destOrd="0" presId="urn:microsoft.com/office/officeart/2005/8/layout/chevron1"/>
    <dgm:cxn modelId="{404EDA4E-4FA8-43D4-8B8A-3CE0A82F6C16}" type="presParOf" srcId="{982216AE-BE28-4333-AA70-72C4AC86A0A5}" destId="{9AFFDC19-683B-451A-A0A8-C76D27171801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617C398-DB4A-4BA1-99D2-E22C0BD2B05A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hu-HU"/>
        </a:p>
      </dgm:t>
    </dgm:pt>
    <dgm:pt modelId="{6E733A68-3129-40D8-8C9D-1948E7E6EFE7}">
      <dgm:prSet/>
      <dgm:spPr/>
      <dgm:t>
        <a:bodyPr/>
        <a:lstStyle/>
        <a:p>
          <a:pPr rtl="0"/>
          <a:r>
            <a:rPr lang="hu-HU" dirty="0"/>
            <a:t>versenyjogi piac-meghatározás</a:t>
          </a:r>
        </a:p>
      </dgm:t>
    </dgm:pt>
    <dgm:pt modelId="{55DA9E9D-A307-4DC6-8E3F-85695F0C8E77}" type="parTrans" cxnId="{EB80CD8C-C09B-4CB6-9DEC-D81A6913CBCE}">
      <dgm:prSet/>
      <dgm:spPr/>
      <dgm:t>
        <a:bodyPr/>
        <a:lstStyle/>
        <a:p>
          <a:endParaRPr lang="hu-HU"/>
        </a:p>
      </dgm:t>
    </dgm:pt>
    <dgm:pt modelId="{815557C8-BC87-4607-9622-AA5176C37234}" type="sibTrans" cxnId="{EB80CD8C-C09B-4CB6-9DEC-D81A6913CBCE}">
      <dgm:prSet/>
      <dgm:spPr/>
      <dgm:t>
        <a:bodyPr/>
        <a:lstStyle/>
        <a:p>
          <a:endParaRPr lang="hu-HU"/>
        </a:p>
      </dgm:t>
    </dgm:pt>
    <dgm:pt modelId="{25C84340-A6B0-496E-A185-D3D9F3B55323}">
      <dgm:prSet/>
      <dgm:spPr/>
      <dgm:t>
        <a:bodyPr/>
        <a:lstStyle/>
        <a:p>
          <a:pPr rtl="0"/>
          <a:r>
            <a:rPr lang="hu-HU" dirty="0"/>
            <a:t>elsősorban helyettesíthetőség alapján</a:t>
          </a:r>
        </a:p>
      </dgm:t>
    </dgm:pt>
    <dgm:pt modelId="{4A87C4EB-213E-417D-BBA5-517BBDE4455F}" type="parTrans" cxnId="{AC4B5389-2C9E-4826-AAB0-732479BD5103}">
      <dgm:prSet/>
      <dgm:spPr/>
      <dgm:t>
        <a:bodyPr/>
        <a:lstStyle/>
        <a:p>
          <a:endParaRPr lang="hu-HU"/>
        </a:p>
      </dgm:t>
    </dgm:pt>
    <dgm:pt modelId="{2545F797-CCA2-4AC6-B550-03076BB361E3}" type="sibTrans" cxnId="{AC4B5389-2C9E-4826-AAB0-732479BD5103}">
      <dgm:prSet/>
      <dgm:spPr/>
      <dgm:t>
        <a:bodyPr/>
        <a:lstStyle/>
        <a:p>
          <a:endParaRPr lang="hu-HU"/>
        </a:p>
      </dgm:t>
    </dgm:pt>
    <dgm:pt modelId="{AD23639A-281F-429C-9994-5352A6048067}" type="pres">
      <dgm:prSet presAssocID="{C617C398-DB4A-4BA1-99D2-E22C0BD2B05A}" presName="linear" presStyleCnt="0">
        <dgm:presLayoutVars>
          <dgm:animLvl val="lvl"/>
          <dgm:resizeHandles val="exact"/>
        </dgm:presLayoutVars>
      </dgm:prSet>
      <dgm:spPr/>
    </dgm:pt>
    <dgm:pt modelId="{24DF8108-E666-46E4-B40D-AC1E7EA15F9D}" type="pres">
      <dgm:prSet presAssocID="{6E733A68-3129-40D8-8C9D-1948E7E6EFE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8829943-00B6-44C5-AA2C-BDC62DFCCD53}" type="pres">
      <dgm:prSet presAssocID="{815557C8-BC87-4607-9622-AA5176C37234}" presName="spacer" presStyleCnt="0"/>
      <dgm:spPr/>
    </dgm:pt>
    <dgm:pt modelId="{7DD7F73D-FCBF-42D5-ADA6-FDB2C8A657CE}" type="pres">
      <dgm:prSet presAssocID="{25C84340-A6B0-496E-A185-D3D9F3B5532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C4B5389-2C9E-4826-AAB0-732479BD5103}" srcId="{C617C398-DB4A-4BA1-99D2-E22C0BD2B05A}" destId="{25C84340-A6B0-496E-A185-D3D9F3B55323}" srcOrd="1" destOrd="0" parTransId="{4A87C4EB-213E-417D-BBA5-517BBDE4455F}" sibTransId="{2545F797-CCA2-4AC6-B550-03076BB361E3}"/>
    <dgm:cxn modelId="{EB80CD8C-C09B-4CB6-9DEC-D81A6913CBCE}" srcId="{C617C398-DB4A-4BA1-99D2-E22C0BD2B05A}" destId="{6E733A68-3129-40D8-8C9D-1948E7E6EFE7}" srcOrd="0" destOrd="0" parTransId="{55DA9E9D-A307-4DC6-8E3F-85695F0C8E77}" sibTransId="{815557C8-BC87-4607-9622-AA5176C37234}"/>
    <dgm:cxn modelId="{B2F67CC6-133F-4A17-8EC8-83C65A00EE28}" type="presOf" srcId="{6E733A68-3129-40D8-8C9D-1948E7E6EFE7}" destId="{24DF8108-E666-46E4-B40D-AC1E7EA15F9D}" srcOrd="0" destOrd="0" presId="urn:microsoft.com/office/officeart/2005/8/layout/vList2"/>
    <dgm:cxn modelId="{1D04CBCA-653A-40AB-8863-0263A7920A54}" type="presOf" srcId="{C617C398-DB4A-4BA1-99D2-E22C0BD2B05A}" destId="{AD23639A-281F-429C-9994-5352A6048067}" srcOrd="0" destOrd="0" presId="urn:microsoft.com/office/officeart/2005/8/layout/vList2"/>
    <dgm:cxn modelId="{6607E8CD-0A3A-4F55-84BA-754D393CF396}" type="presOf" srcId="{25C84340-A6B0-496E-A185-D3D9F3B55323}" destId="{7DD7F73D-FCBF-42D5-ADA6-FDB2C8A657CE}" srcOrd="0" destOrd="0" presId="urn:microsoft.com/office/officeart/2005/8/layout/vList2"/>
    <dgm:cxn modelId="{736C773B-370B-4D2B-BFCE-771238638C61}" type="presParOf" srcId="{AD23639A-281F-429C-9994-5352A6048067}" destId="{24DF8108-E666-46E4-B40D-AC1E7EA15F9D}" srcOrd="0" destOrd="0" presId="urn:microsoft.com/office/officeart/2005/8/layout/vList2"/>
    <dgm:cxn modelId="{D691E869-C415-41A9-BD03-1C857226A2C1}" type="presParOf" srcId="{AD23639A-281F-429C-9994-5352A6048067}" destId="{18829943-00B6-44C5-AA2C-BDC62DFCCD53}" srcOrd="1" destOrd="0" presId="urn:microsoft.com/office/officeart/2005/8/layout/vList2"/>
    <dgm:cxn modelId="{3CA0D287-39ED-4BF9-B84F-39BD1800E56C}" type="presParOf" srcId="{AD23639A-281F-429C-9994-5352A6048067}" destId="{7DD7F73D-FCBF-42D5-ADA6-FDB2C8A657C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115F7FB-7453-48D1-B03F-2AC630923E61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hu-HU"/>
        </a:p>
      </dgm:t>
    </dgm:pt>
    <dgm:pt modelId="{8C3D75B7-8D1E-4E4A-9E28-82FAB2AB02B2}">
      <dgm:prSet/>
      <dgm:spPr/>
      <dgm:t>
        <a:bodyPr/>
        <a:lstStyle/>
        <a:p>
          <a:pPr rtl="0"/>
          <a:r>
            <a:rPr lang="hu-HU" dirty="0"/>
            <a:t>jelentős és tartós, strukturális vagy jogi okra visszavezethető piacra lépési akadály</a:t>
          </a:r>
        </a:p>
      </dgm:t>
    </dgm:pt>
    <dgm:pt modelId="{35B7187C-0AC2-4E19-B029-72F6B871C5A9}" type="parTrans" cxnId="{C4271A73-A46A-45C3-B03F-EACE2B213373}">
      <dgm:prSet/>
      <dgm:spPr/>
      <dgm:t>
        <a:bodyPr/>
        <a:lstStyle/>
        <a:p>
          <a:endParaRPr lang="hu-HU"/>
        </a:p>
      </dgm:t>
    </dgm:pt>
    <dgm:pt modelId="{400DBE2D-2E8B-4719-A321-694DC1598F85}" type="sibTrans" cxnId="{C4271A73-A46A-45C3-B03F-EACE2B213373}">
      <dgm:prSet/>
      <dgm:spPr/>
      <dgm:t>
        <a:bodyPr/>
        <a:lstStyle/>
        <a:p>
          <a:endParaRPr lang="hu-HU"/>
        </a:p>
      </dgm:t>
    </dgm:pt>
    <dgm:pt modelId="{F3969541-6B2F-4ACD-AFB7-4DC248D6C075}">
      <dgm:prSet/>
      <dgm:spPr/>
      <dgm:t>
        <a:bodyPr/>
        <a:lstStyle/>
        <a:p>
          <a:pPr rtl="0"/>
          <a:r>
            <a:rPr lang="hu-HU" dirty="0"/>
            <a:t>nem várható elmozdulás a hatékony verseny felé</a:t>
          </a:r>
        </a:p>
      </dgm:t>
    </dgm:pt>
    <dgm:pt modelId="{0D14A8B2-5C29-4FAF-8193-49D28BEB475F}" type="parTrans" cxnId="{CED88E20-4225-4FCA-9686-08A4AE4549B6}">
      <dgm:prSet/>
      <dgm:spPr/>
      <dgm:t>
        <a:bodyPr/>
        <a:lstStyle/>
        <a:p>
          <a:endParaRPr lang="hu-HU"/>
        </a:p>
      </dgm:t>
    </dgm:pt>
    <dgm:pt modelId="{B4191684-7F96-4894-B6FA-00D02DB1B4FC}" type="sibTrans" cxnId="{CED88E20-4225-4FCA-9686-08A4AE4549B6}">
      <dgm:prSet/>
      <dgm:spPr/>
      <dgm:t>
        <a:bodyPr/>
        <a:lstStyle/>
        <a:p>
          <a:endParaRPr lang="hu-HU"/>
        </a:p>
      </dgm:t>
    </dgm:pt>
    <dgm:pt modelId="{D9AE323A-D57B-4B67-8439-043E0D4DBB57}">
      <dgm:prSet/>
      <dgm:spPr/>
      <dgm:t>
        <a:bodyPr/>
        <a:lstStyle/>
        <a:p>
          <a:pPr rtl="0"/>
          <a:r>
            <a:rPr lang="hu-HU" dirty="0"/>
            <a:t>a piaci kudarcok nem kezelhetők versenyjogi eszközökkel</a:t>
          </a:r>
        </a:p>
      </dgm:t>
    </dgm:pt>
    <dgm:pt modelId="{138240E6-8285-466F-A8C7-E943096D21CE}" type="parTrans" cxnId="{D7896257-BFC3-4358-8815-1A89F2CEBCE5}">
      <dgm:prSet/>
      <dgm:spPr/>
      <dgm:t>
        <a:bodyPr/>
        <a:lstStyle/>
        <a:p>
          <a:endParaRPr lang="hu-HU"/>
        </a:p>
      </dgm:t>
    </dgm:pt>
    <dgm:pt modelId="{B649273C-E0DD-4384-BF03-1881760761D5}" type="sibTrans" cxnId="{D7896257-BFC3-4358-8815-1A89F2CEBCE5}">
      <dgm:prSet/>
      <dgm:spPr/>
      <dgm:t>
        <a:bodyPr/>
        <a:lstStyle/>
        <a:p>
          <a:endParaRPr lang="hu-HU"/>
        </a:p>
      </dgm:t>
    </dgm:pt>
    <dgm:pt modelId="{233F8387-A66E-49A9-8F8B-8A5AC60BBB62}" type="pres">
      <dgm:prSet presAssocID="{5115F7FB-7453-48D1-B03F-2AC630923E61}" presName="linear" presStyleCnt="0">
        <dgm:presLayoutVars>
          <dgm:animLvl val="lvl"/>
          <dgm:resizeHandles val="exact"/>
        </dgm:presLayoutVars>
      </dgm:prSet>
      <dgm:spPr/>
    </dgm:pt>
    <dgm:pt modelId="{AD5630FF-7226-4AD9-83BF-1089DF1FED4A}" type="pres">
      <dgm:prSet presAssocID="{8C3D75B7-8D1E-4E4A-9E28-82FAB2AB02B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9DEFA3D-675B-41B1-9E6C-5163734BAF7C}" type="pres">
      <dgm:prSet presAssocID="{400DBE2D-2E8B-4719-A321-694DC1598F85}" presName="spacer" presStyleCnt="0"/>
      <dgm:spPr/>
    </dgm:pt>
    <dgm:pt modelId="{6469EDA6-B58D-40E1-B13B-50C1790D5A71}" type="pres">
      <dgm:prSet presAssocID="{F3969541-6B2F-4ACD-AFB7-4DC248D6C07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8957985-E851-4E0D-AB9F-20AAEC7EC360}" type="pres">
      <dgm:prSet presAssocID="{B4191684-7F96-4894-B6FA-00D02DB1B4FC}" presName="spacer" presStyleCnt="0"/>
      <dgm:spPr/>
    </dgm:pt>
    <dgm:pt modelId="{9DC6BAE8-DE05-4E12-9E4F-7686D802C205}" type="pres">
      <dgm:prSet presAssocID="{D9AE323A-D57B-4B67-8439-043E0D4DBB5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ED88E20-4225-4FCA-9686-08A4AE4549B6}" srcId="{5115F7FB-7453-48D1-B03F-2AC630923E61}" destId="{F3969541-6B2F-4ACD-AFB7-4DC248D6C075}" srcOrd="1" destOrd="0" parTransId="{0D14A8B2-5C29-4FAF-8193-49D28BEB475F}" sibTransId="{B4191684-7F96-4894-B6FA-00D02DB1B4FC}"/>
    <dgm:cxn modelId="{41F8BF32-8D95-4817-B2F2-587FB2EC968E}" type="presOf" srcId="{8C3D75B7-8D1E-4E4A-9E28-82FAB2AB02B2}" destId="{AD5630FF-7226-4AD9-83BF-1089DF1FED4A}" srcOrd="0" destOrd="0" presId="urn:microsoft.com/office/officeart/2005/8/layout/vList2"/>
    <dgm:cxn modelId="{C4271A73-A46A-45C3-B03F-EACE2B213373}" srcId="{5115F7FB-7453-48D1-B03F-2AC630923E61}" destId="{8C3D75B7-8D1E-4E4A-9E28-82FAB2AB02B2}" srcOrd="0" destOrd="0" parTransId="{35B7187C-0AC2-4E19-B029-72F6B871C5A9}" sibTransId="{400DBE2D-2E8B-4719-A321-694DC1598F85}"/>
    <dgm:cxn modelId="{E1A59754-EA03-4539-8862-4304FF75B112}" type="presOf" srcId="{D9AE323A-D57B-4B67-8439-043E0D4DBB57}" destId="{9DC6BAE8-DE05-4E12-9E4F-7686D802C205}" srcOrd="0" destOrd="0" presId="urn:microsoft.com/office/officeart/2005/8/layout/vList2"/>
    <dgm:cxn modelId="{D7896257-BFC3-4358-8815-1A89F2CEBCE5}" srcId="{5115F7FB-7453-48D1-B03F-2AC630923E61}" destId="{D9AE323A-D57B-4B67-8439-043E0D4DBB57}" srcOrd="2" destOrd="0" parTransId="{138240E6-8285-466F-A8C7-E943096D21CE}" sibTransId="{B649273C-E0DD-4384-BF03-1881760761D5}"/>
    <dgm:cxn modelId="{E972BA77-3D2B-4FC3-80E6-DF696826E540}" type="presOf" srcId="{5115F7FB-7453-48D1-B03F-2AC630923E61}" destId="{233F8387-A66E-49A9-8F8B-8A5AC60BBB62}" srcOrd="0" destOrd="0" presId="urn:microsoft.com/office/officeart/2005/8/layout/vList2"/>
    <dgm:cxn modelId="{BAFCB0DE-B1D9-4E54-AB7E-EDAAFB14CF58}" type="presOf" srcId="{F3969541-6B2F-4ACD-AFB7-4DC248D6C075}" destId="{6469EDA6-B58D-40E1-B13B-50C1790D5A71}" srcOrd="0" destOrd="0" presId="urn:microsoft.com/office/officeart/2005/8/layout/vList2"/>
    <dgm:cxn modelId="{C7ACD5B9-EF67-4101-998D-1CF899F6D6F1}" type="presParOf" srcId="{233F8387-A66E-49A9-8F8B-8A5AC60BBB62}" destId="{AD5630FF-7226-4AD9-83BF-1089DF1FED4A}" srcOrd="0" destOrd="0" presId="urn:microsoft.com/office/officeart/2005/8/layout/vList2"/>
    <dgm:cxn modelId="{373B24EA-4C8A-4441-99FE-3262206893B6}" type="presParOf" srcId="{233F8387-A66E-49A9-8F8B-8A5AC60BBB62}" destId="{B9DEFA3D-675B-41B1-9E6C-5163734BAF7C}" srcOrd="1" destOrd="0" presId="urn:microsoft.com/office/officeart/2005/8/layout/vList2"/>
    <dgm:cxn modelId="{589D1A10-684B-4F48-A612-59F081E51F25}" type="presParOf" srcId="{233F8387-A66E-49A9-8F8B-8A5AC60BBB62}" destId="{6469EDA6-B58D-40E1-B13B-50C1790D5A71}" srcOrd="2" destOrd="0" presId="urn:microsoft.com/office/officeart/2005/8/layout/vList2"/>
    <dgm:cxn modelId="{CF25A024-AAAD-4F3D-A5AB-03BF1968C659}" type="presParOf" srcId="{233F8387-A66E-49A9-8F8B-8A5AC60BBB62}" destId="{C8957985-E851-4E0D-AB9F-20AAEC7EC360}" srcOrd="3" destOrd="0" presId="urn:microsoft.com/office/officeart/2005/8/layout/vList2"/>
    <dgm:cxn modelId="{041DB695-9391-4419-84C8-433CCA55E8BF}" type="presParOf" srcId="{233F8387-A66E-49A9-8F8B-8A5AC60BBB62}" destId="{9DC6BAE8-DE05-4E12-9E4F-7686D802C20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39475ED-B743-4E93-BA48-A352ACF94052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9F6A60E1-D57D-41DF-91FE-0A13D7263C79}">
      <dgm:prSet/>
      <dgm:spPr/>
      <dgm:t>
        <a:bodyPr/>
        <a:lstStyle/>
        <a:p>
          <a:pPr rtl="0"/>
          <a:r>
            <a:rPr lang="hu-HU" dirty="0"/>
            <a:t>az Európai Bizottság ajánlása (</a:t>
          </a:r>
          <a:r>
            <a:rPr lang="hu-HU" b="0" i="0" dirty="0"/>
            <a:t>2014/710/EU) </a:t>
          </a:r>
          <a:endParaRPr lang="hu-HU" dirty="0"/>
        </a:p>
      </dgm:t>
    </dgm:pt>
    <dgm:pt modelId="{28AB18EB-58EB-42A1-9634-DD395E7A8787}" type="parTrans" cxnId="{3D83704D-DBF8-40CB-B0D0-031FE17ED3ED}">
      <dgm:prSet/>
      <dgm:spPr/>
      <dgm:t>
        <a:bodyPr/>
        <a:lstStyle/>
        <a:p>
          <a:endParaRPr lang="hu-HU"/>
        </a:p>
      </dgm:t>
    </dgm:pt>
    <dgm:pt modelId="{C61413AB-369B-4C78-9D8E-CAB6B79D042D}" type="sibTrans" cxnId="{3D83704D-DBF8-40CB-B0D0-031FE17ED3ED}">
      <dgm:prSet/>
      <dgm:spPr/>
      <dgm:t>
        <a:bodyPr/>
        <a:lstStyle/>
        <a:p>
          <a:endParaRPr lang="hu-HU"/>
        </a:p>
      </dgm:t>
    </dgm:pt>
    <dgm:pt modelId="{1CC6B97A-EC53-4ADC-9BE7-6790B0EB6186}">
      <dgm:prSet/>
      <dgm:spPr/>
      <dgm:t>
        <a:bodyPr/>
        <a:lstStyle/>
        <a:p>
          <a:pPr rtl="0"/>
          <a:r>
            <a:rPr lang="hu-HU" dirty="0"/>
            <a:t>az előzetes szabályozás alá vonható elektronikus hírközlési termék- és szolgáltatáspiacok azonosítása</a:t>
          </a:r>
        </a:p>
      </dgm:t>
    </dgm:pt>
    <dgm:pt modelId="{BF1C2947-DE0A-477D-9286-8C4323151E21}" type="parTrans" cxnId="{E122365B-2225-4F21-B95B-0348ED3E5D3F}">
      <dgm:prSet/>
      <dgm:spPr/>
      <dgm:t>
        <a:bodyPr/>
        <a:lstStyle/>
        <a:p>
          <a:endParaRPr lang="hu-HU"/>
        </a:p>
      </dgm:t>
    </dgm:pt>
    <dgm:pt modelId="{36B31B52-2441-440B-BDA1-952B4D482B69}" type="sibTrans" cxnId="{E122365B-2225-4F21-B95B-0348ED3E5D3F}">
      <dgm:prSet/>
      <dgm:spPr/>
      <dgm:t>
        <a:bodyPr/>
        <a:lstStyle/>
        <a:p>
          <a:endParaRPr lang="hu-HU"/>
        </a:p>
      </dgm:t>
    </dgm:pt>
    <dgm:pt modelId="{E1990A7E-403A-4065-B9CE-83BB5D38784B}">
      <dgm:prSet/>
      <dgm:spPr/>
      <dgm:t>
        <a:bodyPr/>
        <a:lstStyle/>
        <a:p>
          <a:pPr rtl="0"/>
          <a:r>
            <a:rPr lang="hu-HU" dirty="0"/>
            <a:t>tagállami szabályozóhatóságok „a lehető legnagyobb mértékben figyelembe véve” járnak el</a:t>
          </a:r>
        </a:p>
      </dgm:t>
    </dgm:pt>
    <dgm:pt modelId="{46A0060C-16F1-47AE-8106-91BF7B4C4B5C}" type="parTrans" cxnId="{FF86EC4F-68D3-457C-A1A8-8B9E14E32C45}">
      <dgm:prSet/>
      <dgm:spPr/>
      <dgm:t>
        <a:bodyPr/>
        <a:lstStyle/>
        <a:p>
          <a:endParaRPr lang="hu-HU"/>
        </a:p>
      </dgm:t>
    </dgm:pt>
    <dgm:pt modelId="{4F2802AA-8EFB-488C-BD88-3525806EBC9D}" type="sibTrans" cxnId="{FF86EC4F-68D3-457C-A1A8-8B9E14E32C45}">
      <dgm:prSet/>
      <dgm:spPr/>
      <dgm:t>
        <a:bodyPr/>
        <a:lstStyle/>
        <a:p>
          <a:endParaRPr lang="hu-HU"/>
        </a:p>
      </dgm:t>
    </dgm:pt>
    <dgm:pt modelId="{CA35E4B4-890F-4DFE-8925-DFE464D99433}">
      <dgm:prSet/>
      <dgm:spPr/>
      <dgm:t>
        <a:bodyPr/>
        <a:lstStyle/>
        <a:p>
          <a:pPr rtl="0"/>
          <a:r>
            <a:rPr lang="hu-HU" dirty="0"/>
            <a:t>4 piac </a:t>
          </a:r>
        </a:p>
      </dgm:t>
    </dgm:pt>
    <dgm:pt modelId="{FA2BC09A-75CD-4210-BE9E-3859A3B8AA95}" type="parTrans" cxnId="{C47D081A-4E76-48E8-A245-E9D8ED3545AE}">
      <dgm:prSet/>
      <dgm:spPr/>
      <dgm:t>
        <a:bodyPr/>
        <a:lstStyle/>
        <a:p>
          <a:endParaRPr lang="hu-HU"/>
        </a:p>
      </dgm:t>
    </dgm:pt>
    <dgm:pt modelId="{CA28B587-6D05-4F99-BEF0-4BE8797A7D56}" type="sibTrans" cxnId="{C47D081A-4E76-48E8-A245-E9D8ED3545AE}">
      <dgm:prSet/>
      <dgm:spPr/>
      <dgm:t>
        <a:bodyPr/>
        <a:lstStyle/>
        <a:p>
          <a:endParaRPr lang="hu-HU"/>
        </a:p>
      </dgm:t>
    </dgm:pt>
    <dgm:pt modelId="{689EB169-EA43-4C75-B741-F34780375602}">
      <dgm:prSet/>
      <dgm:spPr/>
      <dgm:t>
        <a:bodyPr/>
        <a:lstStyle/>
        <a:p>
          <a:pPr rtl="0"/>
          <a:endParaRPr lang="hu-HU" dirty="0"/>
        </a:p>
      </dgm:t>
    </dgm:pt>
    <dgm:pt modelId="{AE69B2FD-085B-48DE-81A7-490CE7131759}" type="parTrans" cxnId="{E6260F24-1F1D-4CFD-93A1-C77EC7A19AF8}">
      <dgm:prSet/>
      <dgm:spPr/>
      <dgm:t>
        <a:bodyPr/>
        <a:lstStyle/>
        <a:p>
          <a:endParaRPr lang="hu-HU"/>
        </a:p>
      </dgm:t>
    </dgm:pt>
    <dgm:pt modelId="{B1BBAB25-84E4-4AC2-A51E-C86CB2BFECF1}" type="sibTrans" cxnId="{E6260F24-1F1D-4CFD-93A1-C77EC7A19AF8}">
      <dgm:prSet/>
      <dgm:spPr/>
      <dgm:t>
        <a:bodyPr/>
        <a:lstStyle/>
        <a:p>
          <a:endParaRPr lang="hu-HU"/>
        </a:p>
      </dgm:t>
    </dgm:pt>
    <dgm:pt modelId="{54506376-8A3E-407B-9C2B-C9B959241DFB}">
      <dgm:prSet/>
      <dgm:spPr/>
      <dgm:t>
        <a:bodyPr/>
        <a:lstStyle/>
        <a:p>
          <a:pPr rtl="0"/>
          <a:r>
            <a:rPr lang="hu-HU" dirty="0"/>
            <a:t>eltérés csak a Bizottság jóváhagyásával</a:t>
          </a:r>
        </a:p>
      </dgm:t>
    </dgm:pt>
    <dgm:pt modelId="{F4B31613-B9FF-421A-B4C2-F5D35B3265A6}" type="parTrans" cxnId="{1023A762-466C-4E98-BCCB-38012E2A4EE5}">
      <dgm:prSet/>
      <dgm:spPr/>
      <dgm:t>
        <a:bodyPr/>
        <a:lstStyle/>
        <a:p>
          <a:endParaRPr lang="hu-HU"/>
        </a:p>
      </dgm:t>
    </dgm:pt>
    <dgm:pt modelId="{74EEFAF4-D6A3-49B8-9BA6-9A85C3BA94EB}" type="sibTrans" cxnId="{1023A762-466C-4E98-BCCB-38012E2A4EE5}">
      <dgm:prSet/>
      <dgm:spPr/>
      <dgm:t>
        <a:bodyPr/>
        <a:lstStyle/>
        <a:p>
          <a:endParaRPr lang="hu-HU"/>
        </a:p>
      </dgm:t>
    </dgm:pt>
    <dgm:pt modelId="{15684D6D-0913-4A26-8381-5BADC4FBE583}">
      <dgm:prSet/>
      <dgm:spPr/>
      <dgm:t>
        <a:bodyPr/>
        <a:lstStyle/>
        <a:p>
          <a:r>
            <a:rPr lang="hu-HU" dirty="0"/>
            <a:t>Nagykereskedelmi, helyhez kötött hívásvégződtetés nyilvános telefonhálózatokból</a:t>
          </a:r>
        </a:p>
      </dgm:t>
    </dgm:pt>
    <dgm:pt modelId="{0875896E-A7BC-4B08-A7B2-E3A96FB74A8F}" type="parTrans" cxnId="{A41AD452-C325-486B-85B8-4BC6E4EB339F}">
      <dgm:prSet/>
      <dgm:spPr/>
      <dgm:t>
        <a:bodyPr/>
        <a:lstStyle/>
        <a:p>
          <a:endParaRPr lang="hu-HU"/>
        </a:p>
      </dgm:t>
    </dgm:pt>
    <dgm:pt modelId="{39DE7A6C-1451-48BE-B4A1-48179F2DDF4B}" type="sibTrans" cxnId="{A41AD452-C325-486B-85B8-4BC6E4EB339F}">
      <dgm:prSet/>
      <dgm:spPr/>
      <dgm:t>
        <a:bodyPr/>
        <a:lstStyle/>
        <a:p>
          <a:endParaRPr lang="hu-HU"/>
        </a:p>
      </dgm:t>
    </dgm:pt>
    <dgm:pt modelId="{704F759B-47AB-46A4-A08C-2CE7C6D298B3}">
      <dgm:prSet/>
      <dgm:spPr/>
      <dgm:t>
        <a:bodyPr/>
        <a:lstStyle/>
        <a:p>
          <a:r>
            <a:rPr lang="hu-HU" dirty="0"/>
            <a:t>Nagykereskedelmi beszédcélú hívásvégződtetés mobilhálózatokban</a:t>
          </a:r>
        </a:p>
      </dgm:t>
    </dgm:pt>
    <dgm:pt modelId="{7AF8B36E-62B7-4244-886D-B9651CDF290D}" type="parTrans" cxnId="{6CB31873-45D8-46C0-8915-B03E240AAC35}">
      <dgm:prSet/>
      <dgm:spPr/>
      <dgm:t>
        <a:bodyPr/>
        <a:lstStyle/>
        <a:p>
          <a:endParaRPr lang="hu-HU"/>
        </a:p>
      </dgm:t>
    </dgm:pt>
    <dgm:pt modelId="{B130C370-6815-462E-B62D-62181515F6F0}" type="sibTrans" cxnId="{6CB31873-45D8-46C0-8915-B03E240AAC35}">
      <dgm:prSet/>
      <dgm:spPr/>
      <dgm:t>
        <a:bodyPr/>
        <a:lstStyle/>
        <a:p>
          <a:endParaRPr lang="hu-HU"/>
        </a:p>
      </dgm:t>
    </dgm:pt>
    <dgm:pt modelId="{A15E5321-A564-41D6-8CD7-86D270F2141A}">
      <dgm:prSet/>
      <dgm:spPr/>
      <dgm:t>
        <a:bodyPr/>
        <a:lstStyle/>
        <a:p>
          <a:r>
            <a:rPr lang="hu-HU" dirty="0"/>
            <a:t>Helyhez kötött helyi hozzáférés nagykereskedelmi biztosítása</a:t>
          </a:r>
        </a:p>
      </dgm:t>
    </dgm:pt>
    <dgm:pt modelId="{BD63F6B9-C140-4AB7-AEDF-E9C0ECD73F49}" type="parTrans" cxnId="{0B1436CA-DF6E-4A41-8002-D3EF745DED85}">
      <dgm:prSet/>
      <dgm:spPr/>
      <dgm:t>
        <a:bodyPr/>
        <a:lstStyle/>
        <a:p>
          <a:endParaRPr lang="hu-HU"/>
        </a:p>
      </dgm:t>
    </dgm:pt>
    <dgm:pt modelId="{AAD193CF-1845-418C-BD20-E555B1FC0955}" type="sibTrans" cxnId="{0B1436CA-DF6E-4A41-8002-D3EF745DED85}">
      <dgm:prSet/>
      <dgm:spPr/>
      <dgm:t>
        <a:bodyPr/>
        <a:lstStyle/>
        <a:p>
          <a:endParaRPr lang="hu-HU"/>
        </a:p>
      </dgm:t>
    </dgm:pt>
    <dgm:pt modelId="{4E977B28-62CE-4B4E-9B7B-BEA717ED329E}">
      <dgm:prSet/>
      <dgm:spPr/>
      <dgm:t>
        <a:bodyPr/>
        <a:lstStyle/>
        <a:p>
          <a:r>
            <a:rPr lang="hu-HU" dirty="0"/>
            <a:t>Központi hozzáférés helyhez kötött nagykereskedelmi biztosítása tömegpiaci termékekhez</a:t>
          </a:r>
        </a:p>
      </dgm:t>
    </dgm:pt>
    <dgm:pt modelId="{2A4827EF-6E8E-4AAE-A2DE-04F16D2AFFC0}" type="parTrans" cxnId="{D65A3DA7-89DD-416E-9D4A-49C437CDEC35}">
      <dgm:prSet/>
      <dgm:spPr/>
      <dgm:t>
        <a:bodyPr/>
        <a:lstStyle/>
        <a:p>
          <a:endParaRPr lang="hu-HU"/>
        </a:p>
      </dgm:t>
    </dgm:pt>
    <dgm:pt modelId="{654CDD05-9875-460B-B099-22DE5BB64637}" type="sibTrans" cxnId="{D65A3DA7-89DD-416E-9D4A-49C437CDEC35}">
      <dgm:prSet/>
      <dgm:spPr/>
      <dgm:t>
        <a:bodyPr/>
        <a:lstStyle/>
        <a:p>
          <a:endParaRPr lang="hu-HU"/>
        </a:p>
      </dgm:t>
    </dgm:pt>
    <dgm:pt modelId="{76C70C79-C590-44F6-BD96-4BE173A6DD6C}">
      <dgm:prSet/>
      <dgm:spPr/>
      <dgm:t>
        <a:bodyPr/>
        <a:lstStyle/>
        <a:p>
          <a:r>
            <a:rPr lang="hu-HU" dirty="0"/>
            <a:t>Helyhez kötött jó minőségű hozzáférés nagykereskedelmi biztosítása</a:t>
          </a:r>
        </a:p>
      </dgm:t>
    </dgm:pt>
    <dgm:pt modelId="{C9C9635C-EE2B-4B8E-BDCA-38CF9AEB806A}" type="parTrans" cxnId="{70231F96-4014-4050-901B-3A90AF742A20}">
      <dgm:prSet/>
      <dgm:spPr/>
    </dgm:pt>
    <dgm:pt modelId="{FDF7C02D-D806-4C02-B06E-2C30B275F248}" type="sibTrans" cxnId="{70231F96-4014-4050-901B-3A90AF742A20}">
      <dgm:prSet/>
      <dgm:spPr/>
    </dgm:pt>
    <dgm:pt modelId="{EE43D8F7-616E-4D75-8457-6336CB8B4C93}" type="pres">
      <dgm:prSet presAssocID="{639475ED-B743-4E93-BA48-A352ACF94052}" presName="linear" presStyleCnt="0">
        <dgm:presLayoutVars>
          <dgm:dir/>
          <dgm:animLvl val="lvl"/>
          <dgm:resizeHandles val="exact"/>
        </dgm:presLayoutVars>
      </dgm:prSet>
      <dgm:spPr/>
    </dgm:pt>
    <dgm:pt modelId="{3D258236-8C15-4774-B96B-7B6CC127B62A}" type="pres">
      <dgm:prSet presAssocID="{9F6A60E1-D57D-41DF-91FE-0A13D7263C79}" presName="parentLin" presStyleCnt="0"/>
      <dgm:spPr/>
    </dgm:pt>
    <dgm:pt modelId="{53D4E1FB-A084-46B2-AE08-C907A15E5F4F}" type="pres">
      <dgm:prSet presAssocID="{9F6A60E1-D57D-41DF-91FE-0A13D7263C79}" presName="parentLeftMargin" presStyleLbl="node1" presStyleIdx="0" presStyleCnt="2"/>
      <dgm:spPr/>
    </dgm:pt>
    <dgm:pt modelId="{12E900CB-7438-4549-9460-1D85E66DF733}" type="pres">
      <dgm:prSet presAssocID="{9F6A60E1-D57D-41DF-91FE-0A13D7263C7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603AB0E-290A-46C0-BDDF-D1788FD3DD85}" type="pres">
      <dgm:prSet presAssocID="{9F6A60E1-D57D-41DF-91FE-0A13D7263C79}" presName="negativeSpace" presStyleCnt="0"/>
      <dgm:spPr/>
    </dgm:pt>
    <dgm:pt modelId="{BF4D7F42-0089-4814-9F47-88F9816D5B7B}" type="pres">
      <dgm:prSet presAssocID="{9F6A60E1-D57D-41DF-91FE-0A13D7263C79}" presName="childText" presStyleLbl="conFgAcc1" presStyleIdx="0" presStyleCnt="2">
        <dgm:presLayoutVars>
          <dgm:bulletEnabled val="1"/>
        </dgm:presLayoutVars>
      </dgm:prSet>
      <dgm:spPr/>
    </dgm:pt>
    <dgm:pt modelId="{4AD2550C-A8FF-41B8-A2E5-9FE3DB25A5C8}" type="pres">
      <dgm:prSet presAssocID="{C61413AB-369B-4C78-9D8E-CAB6B79D042D}" presName="spaceBetweenRectangles" presStyleCnt="0"/>
      <dgm:spPr/>
    </dgm:pt>
    <dgm:pt modelId="{0EEEA1B2-FB33-4E37-8967-988666724478}" type="pres">
      <dgm:prSet presAssocID="{CA35E4B4-890F-4DFE-8925-DFE464D99433}" presName="parentLin" presStyleCnt="0"/>
      <dgm:spPr/>
    </dgm:pt>
    <dgm:pt modelId="{0F40A4FE-CAA3-4625-9322-DACCF3D02F87}" type="pres">
      <dgm:prSet presAssocID="{CA35E4B4-890F-4DFE-8925-DFE464D99433}" presName="parentLeftMargin" presStyleLbl="node1" presStyleIdx="0" presStyleCnt="2"/>
      <dgm:spPr/>
    </dgm:pt>
    <dgm:pt modelId="{3FC85F46-AF93-49D2-8726-99F0E52854B5}" type="pres">
      <dgm:prSet presAssocID="{CA35E4B4-890F-4DFE-8925-DFE464D9943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A5FD6E-3404-42DC-B61D-E5A720F43212}" type="pres">
      <dgm:prSet presAssocID="{CA35E4B4-890F-4DFE-8925-DFE464D99433}" presName="negativeSpace" presStyleCnt="0"/>
      <dgm:spPr/>
    </dgm:pt>
    <dgm:pt modelId="{DC3C3FE4-5BC1-41D0-A6C3-5CB4CCB812E3}" type="pres">
      <dgm:prSet presAssocID="{CA35E4B4-890F-4DFE-8925-DFE464D9943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90A1009-52F4-48D3-BC54-AF09E1B5DD1A}" type="presOf" srcId="{704F759B-47AB-46A4-A08C-2CE7C6D298B3}" destId="{DC3C3FE4-5BC1-41D0-A6C3-5CB4CCB812E3}" srcOrd="0" destOrd="2" presId="urn:microsoft.com/office/officeart/2005/8/layout/list1"/>
    <dgm:cxn modelId="{9330E315-523B-471E-ACA9-FC9FEAE026E3}" type="presOf" srcId="{15684D6D-0913-4A26-8381-5BADC4FBE583}" destId="{DC3C3FE4-5BC1-41D0-A6C3-5CB4CCB812E3}" srcOrd="0" destOrd="1" presId="urn:microsoft.com/office/officeart/2005/8/layout/list1"/>
    <dgm:cxn modelId="{C47D081A-4E76-48E8-A245-E9D8ED3545AE}" srcId="{639475ED-B743-4E93-BA48-A352ACF94052}" destId="{CA35E4B4-890F-4DFE-8925-DFE464D99433}" srcOrd="1" destOrd="0" parTransId="{FA2BC09A-75CD-4210-BE9E-3859A3B8AA95}" sibTransId="{CA28B587-6D05-4F99-BEF0-4BE8797A7D56}"/>
    <dgm:cxn modelId="{0E279B1A-8C2B-47F9-8835-D1187CF1838E}" type="presOf" srcId="{9F6A60E1-D57D-41DF-91FE-0A13D7263C79}" destId="{53D4E1FB-A084-46B2-AE08-C907A15E5F4F}" srcOrd="0" destOrd="0" presId="urn:microsoft.com/office/officeart/2005/8/layout/list1"/>
    <dgm:cxn modelId="{E6260F24-1F1D-4CFD-93A1-C77EC7A19AF8}" srcId="{CA35E4B4-890F-4DFE-8925-DFE464D99433}" destId="{689EB169-EA43-4C75-B741-F34780375602}" srcOrd="0" destOrd="0" parTransId="{AE69B2FD-085B-48DE-81A7-490CE7131759}" sibTransId="{B1BBAB25-84E4-4AC2-A51E-C86CB2BFECF1}"/>
    <dgm:cxn modelId="{1CF0152D-E235-4887-94DF-27F50559E5C8}" type="presOf" srcId="{E1990A7E-403A-4065-B9CE-83BB5D38784B}" destId="{BF4D7F42-0089-4814-9F47-88F9816D5B7B}" srcOrd="0" destOrd="1" presId="urn:microsoft.com/office/officeart/2005/8/layout/list1"/>
    <dgm:cxn modelId="{6A4EA735-56F8-4243-B5FD-C60F7EB74FA8}" type="presOf" srcId="{689EB169-EA43-4C75-B741-F34780375602}" destId="{DC3C3FE4-5BC1-41D0-A6C3-5CB4CCB812E3}" srcOrd="0" destOrd="0" presId="urn:microsoft.com/office/officeart/2005/8/layout/list1"/>
    <dgm:cxn modelId="{E122365B-2225-4F21-B95B-0348ED3E5D3F}" srcId="{9F6A60E1-D57D-41DF-91FE-0A13D7263C79}" destId="{1CC6B97A-EC53-4ADC-9BE7-6790B0EB6186}" srcOrd="0" destOrd="0" parTransId="{BF1C2947-DE0A-477D-9286-8C4323151E21}" sibTransId="{36B31B52-2441-440B-BDA1-952B4D482B69}"/>
    <dgm:cxn modelId="{A5979A5F-2234-43CE-8109-BA2E00344C38}" type="presOf" srcId="{CA35E4B4-890F-4DFE-8925-DFE464D99433}" destId="{3FC85F46-AF93-49D2-8726-99F0E52854B5}" srcOrd="1" destOrd="0" presId="urn:microsoft.com/office/officeart/2005/8/layout/list1"/>
    <dgm:cxn modelId="{1023A762-466C-4E98-BCCB-38012E2A4EE5}" srcId="{9F6A60E1-D57D-41DF-91FE-0A13D7263C79}" destId="{54506376-8A3E-407B-9C2B-C9B959241DFB}" srcOrd="2" destOrd="0" parTransId="{F4B31613-B9FF-421A-B4C2-F5D35B3265A6}" sibTransId="{74EEFAF4-D6A3-49B8-9BA6-9A85C3BA94EB}"/>
    <dgm:cxn modelId="{3D83704D-DBF8-40CB-B0D0-031FE17ED3ED}" srcId="{639475ED-B743-4E93-BA48-A352ACF94052}" destId="{9F6A60E1-D57D-41DF-91FE-0A13D7263C79}" srcOrd="0" destOrd="0" parTransId="{28AB18EB-58EB-42A1-9634-DD395E7A8787}" sibTransId="{C61413AB-369B-4C78-9D8E-CAB6B79D042D}"/>
    <dgm:cxn modelId="{FF86EC4F-68D3-457C-A1A8-8B9E14E32C45}" srcId="{9F6A60E1-D57D-41DF-91FE-0A13D7263C79}" destId="{E1990A7E-403A-4065-B9CE-83BB5D38784B}" srcOrd="1" destOrd="0" parTransId="{46A0060C-16F1-47AE-8106-91BF7B4C4B5C}" sibTransId="{4F2802AA-8EFB-488C-BD88-3525806EBC9D}"/>
    <dgm:cxn modelId="{A41AD452-C325-486B-85B8-4BC6E4EB339F}" srcId="{CA35E4B4-890F-4DFE-8925-DFE464D99433}" destId="{15684D6D-0913-4A26-8381-5BADC4FBE583}" srcOrd="1" destOrd="0" parTransId="{0875896E-A7BC-4B08-A7B2-E3A96FB74A8F}" sibTransId="{39DE7A6C-1451-48BE-B4A1-48179F2DDF4B}"/>
    <dgm:cxn modelId="{6CB31873-45D8-46C0-8915-B03E240AAC35}" srcId="{CA35E4B4-890F-4DFE-8925-DFE464D99433}" destId="{704F759B-47AB-46A4-A08C-2CE7C6D298B3}" srcOrd="2" destOrd="0" parTransId="{7AF8B36E-62B7-4244-886D-B9651CDF290D}" sibTransId="{B130C370-6815-462E-B62D-62181515F6F0}"/>
    <dgm:cxn modelId="{A8FDAB54-7427-4854-BDA4-7DAA7B90BD25}" type="presOf" srcId="{4E977B28-62CE-4B4E-9B7B-BEA717ED329E}" destId="{DC3C3FE4-5BC1-41D0-A6C3-5CB4CCB812E3}" srcOrd="0" destOrd="4" presId="urn:microsoft.com/office/officeart/2005/8/layout/list1"/>
    <dgm:cxn modelId="{87CBA056-0614-4E8F-9315-C97316D9E2E2}" type="presOf" srcId="{CA35E4B4-890F-4DFE-8925-DFE464D99433}" destId="{0F40A4FE-CAA3-4625-9322-DACCF3D02F87}" srcOrd="0" destOrd="0" presId="urn:microsoft.com/office/officeart/2005/8/layout/list1"/>
    <dgm:cxn modelId="{38A6C57F-F2E3-4605-BB59-2D3A04AD657C}" type="presOf" srcId="{54506376-8A3E-407B-9C2B-C9B959241DFB}" destId="{BF4D7F42-0089-4814-9F47-88F9816D5B7B}" srcOrd="0" destOrd="2" presId="urn:microsoft.com/office/officeart/2005/8/layout/list1"/>
    <dgm:cxn modelId="{C78BDF90-FECC-4AC9-9664-101C4BF6E665}" type="presOf" srcId="{A15E5321-A564-41D6-8CD7-86D270F2141A}" destId="{DC3C3FE4-5BC1-41D0-A6C3-5CB4CCB812E3}" srcOrd="0" destOrd="3" presId="urn:microsoft.com/office/officeart/2005/8/layout/list1"/>
    <dgm:cxn modelId="{70231F96-4014-4050-901B-3A90AF742A20}" srcId="{CA35E4B4-890F-4DFE-8925-DFE464D99433}" destId="{76C70C79-C590-44F6-BD96-4BE173A6DD6C}" srcOrd="5" destOrd="0" parTransId="{C9C9635C-EE2B-4B8E-BDCA-38CF9AEB806A}" sibTransId="{FDF7C02D-D806-4C02-B06E-2C30B275F248}"/>
    <dgm:cxn modelId="{B806D3A1-270B-4294-AF4C-0AC92CE10A45}" type="presOf" srcId="{76C70C79-C590-44F6-BD96-4BE173A6DD6C}" destId="{DC3C3FE4-5BC1-41D0-A6C3-5CB4CCB812E3}" srcOrd="0" destOrd="5" presId="urn:microsoft.com/office/officeart/2005/8/layout/list1"/>
    <dgm:cxn modelId="{D65A3DA7-89DD-416E-9D4A-49C437CDEC35}" srcId="{CA35E4B4-890F-4DFE-8925-DFE464D99433}" destId="{4E977B28-62CE-4B4E-9B7B-BEA717ED329E}" srcOrd="4" destOrd="0" parTransId="{2A4827EF-6E8E-4AAE-A2DE-04F16D2AFFC0}" sibTransId="{654CDD05-9875-460B-B099-22DE5BB64637}"/>
    <dgm:cxn modelId="{1457F9B8-E586-4DEE-99F0-7166C6C10C5C}" type="presOf" srcId="{639475ED-B743-4E93-BA48-A352ACF94052}" destId="{EE43D8F7-616E-4D75-8457-6336CB8B4C93}" srcOrd="0" destOrd="0" presId="urn:microsoft.com/office/officeart/2005/8/layout/list1"/>
    <dgm:cxn modelId="{D2DE03BD-E729-4960-8E54-49ACE43D0C0C}" type="presOf" srcId="{1CC6B97A-EC53-4ADC-9BE7-6790B0EB6186}" destId="{BF4D7F42-0089-4814-9F47-88F9816D5B7B}" srcOrd="0" destOrd="0" presId="urn:microsoft.com/office/officeart/2005/8/layout/list1"/>
    <dgm:cxn modelId="{0B1436CA-DF6E-4A41-8002-D3EF745DED85}" srcId="{CA35E4B4-890F-4DFE-8925-DFE464D99433}" destId="{A15E5321-A564-41D6-8CD7-86D270F2141A}" srcOrd="3" destOrd="0" parTransId="{BD63F6B9-C140-4AB7-AEDF-E9C0ECD73F49}" sibTransId="{AAD193CF-1845-418C-BD20-E555B1FC0955}"/>
    <dgm:cxn modelId="{BF0505DC-4880-4E77-B87A-E080DB3BACF7}" type="presOf" srcId="{9F6A60E1-D57D-41DF-91FE-0A13D7263C79}" destId="{12E900CB-7438-4549-9460-1D85E66DF733}" srcOrd="1" destOrd="0" presId="urn:microsoft.com/office/officeart/2005/8/layout/list1"/>
    <dgm:cxn modelId="{670A43BF-8D6A-4C7D-B023-8BBE2251D0E6}" type="presParOf" srcId="{EE43D8F7-616E-4D75-8457-6336CB8B4C93}" destId="{3D258236-8C15-4774-B96B-7B6CC127B62A}" srcOrd="0" destOrd="0" presId="urn:microsoft.com/office/officeart/2005/8/layout/list1"/>
    <dgm:cxn modelId="{DD5DA966-3F5F-476D-9076-F069789F20D3}" type="presParOf" srcId="{3D258236-8C15-4774-B96B-7B6CC127B62A}" destId="{53D4E1FB-A084-46B2-AE08-C907A15E5F4F}" srcOrd="0" destOrd="0" presId="urn:microsoft.com/office/officeart/2005/8/layout/list1"/>
    <dgm:cxn modelId="{A4B942EC-8401-4323-A60A-94928733F990}" type="presParOf" srcId="{3D258236-8C15-4774-B96B-7B6CC127B62A}" destId="{12E900CB-7438-4549-9460-1D85E66DF733}" srcOrd="1" destOrd="0" presId="urn:microsoft.com/office/officeart/2005/8/layout/list1"/>
    <dgm:cxn modelId="{95ED142D-29AC-444A-AFDC-79CE31AA70B5}" type="presParOf" srcId="{EE43D8F7-616E-4D75-8457-6336CB8B4C93}" destId="{3603AB0E-290A-46C0-BDDF-D1788FD3DD85}" srcOrd="1" destOrd="0" presId="urn:microsoft.com/office/officeart/2005/8/layout/list1"/>
    <dgm:cxn modelId="{635A2A01-5DD7-4465-B9E6-B5E9CA734209}" type="presParOf" srcId="{EE43D8F7-616E-4D75-8457-6336CB8B4C93}" destId="{BF4D7F42-0089-4814-9F47-88F9816D5B7B}" srcOrd="2" destOrd="0" presId="urn:microsoft.com/office/officeart/2005/8/layout/list1"/>
    <dgm:cxn modelId="{E428CAB3-7672-4712-98B1-F19063556862}" type="presParOf" srcId="{EE43D8F7-616E-4D75-8457-6336CB8B4C93}" destId="{4AD2550C-A8FF-41B8-A2E5-9FE3DB25A5C8}" srcOrd="3" destOrd="0" presId="urn:microsoft.com/office/officeart/2005/8/layout/list1"/>
    <dgm:cxn modelId="{9F99A4D4-61B6-408B-A0CD-2B38E0B71699}" type="presParOf" srcId="{EE43D8F7-616E-4D75-8457-6336CB8B4C93}" destId="{0EEEA1B2-FB33-4E37-8967-988666724478}" srcOrd="4" destOrd="0" presId="urn:microsoft.com/office/officeart/2005/8/layout/list1"/>
    <dgm:cxn modelId="{D94662BC-6A28-440B-A594-C3363F3C082A}" type="presParOf" srcId="{0EEEA1B2-FB33-4E37-8967-988666724478}" destId="{0F40A4FE-CAA3-4625-9322-DACCF3D02F87}" srcOrd="0" destOrd="0" presId="urn:microsoft.com/office/officeart/2005/8/layout/list1"/>
    <dgm:cxn modelId="{A8ED4F0E-880E-453A-B2FA-97D6DF0E7D0D}" type="presParOf" srcId="{0EEEA1B2-FB33-4E37-8967-988666724478}" destId="{3FC85F46-AF93-49D2-8726-99F0E52854B5}" srcOrd="1" destOrd="0" presId="urn:microsoft.com/office/officeart/2005/8/layout/list1"/>
    <dgm:cxn modelId="{E03DBC77-EE8C-4F52-A7BF-031CF557C14E}" type="presParOf" srcId="{EE43D8F7-616E-4D75-8457-6336CB8B4C93}" destId="{52A5FD6E-3404-42DC-B61D-E5A720F43212}" srcOrd="5" destOrd="0" presId="urn:microsoft.com/office/officeart/2005/8/layout/list1"/>
    <dgm:cxn modelId="{09A2BEA6-82E9-46A9-93BC-F426C6E8F2DF}" type="presParOf" srcId="{EE43D8F7-616E-4D75-8457-6336CB8B4C93}" destId="{DC3C3FE4-5BC1-41D0-A6C3-5CB4CCB812E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D722397-3A31-4612-AC2C-522099A7314B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9CE4F8B4-6601-4F04-A04A-A6D683BE91C6}">
      <dgm:prSet/>
      <dgm:spPr/>
      <dgm:t>
        <a:bodyPr/>
        <a:lstStyle/>
        <a:p>
          <a:pPr rtl="0"/>
          <a:r>
            <a:rPr lang="hu-HU" dirty="0"/>
            <a:t>jelentős piaci erő  (JPE) = gazdasági erőfölény</a:t>
          </a:r>
        </a:p>
      </dgm:t>
    </dgm:pt>
    <dgm:pt modelId="{F1C5DD98-B701-451A-B30F-1B9F05D3C3EE}" type="parTrans" cxnId="{000F2DC6-754B-4AA2-A616-8CB752A4D86A}">
      <dgm:prSet/>
      <dgm:spPr/>
      <dgm:t>
        <a:bodyPr/>
        <a:lstStyle/>
        <a:p>
          <a:endParaRPr lang="hu-HU"/>
        </a:p>
      </dgm:t>
    </dgm:pt>
    <dgm:pt modelId="{D9242896-A692-455F-9B1D-6E5CADE75A87}" type="sibTrans" cxnId="{000F2DC6-754B-4AA2-A616-8CB752A4D86A}">
      <dgm:prSet/>
      <dgm:spPr/>
      <dgm:t>
        <a:bodyPr/>
        <a:lstStyle/>
        <a:p>
          <a:endParaRPr lang="hu-HU"/>
        </a:p>
      </dgm:t>
    </dgm:pt>
    <dgm:pt modelId="{069CEFDD-AAE5-4B0C-A6E3-4799CDE9C85A}">
      <dgm:prSet/>
      <dgm:spPr/>
      <dgm:t>
        <a:bodyPr/>
        <a:lstStyle/>
        <a:p>
          <a:pPr rtl="0"/>
          <a:r>
            <a:rPr lang="hu-HU" dirty="0"/>
            <a:t>olyan gazdasági helyzet, amely lehetővé teszi, hogy az adott szolgáltató a tevékenységét a versenytársaktól, a vevőktől, és végső soron a fogyasztóktól nagymértékben függetlenül folytassa</a:t>
          </a:r>
        </a:p>
      </dgm:t>
    </dgm:pt>
    <dgm:pt modelId="{DEBA61CF-F539-4339-A64A-69A24E4DF438}" type="parTrans" cxnId="{298B875F-2CA1-44FB-91F6-B8F3950B8429}">
      <dgm:prSet/>
      <dgm:spPr/>
      <dgm:t>
        <a:bodyPr/>
        <a:lstStyle/>
        <a:p>
          <a:endParaRPr lang="hu-HU"/>
        </a:p>
      </dgm:t>
    </dgm:pt>
    <dgm:pt modelId="{888362E3-37A3-4BF4-BDC0-7AB1B6E29B2D}" type="sibTrans" cxnId="{298B875F-2CA1-44FB-91F6-B8F3950B8429}">
      <dgm:prSet/>
      <dgm:spPr/>
      <dgm:t>
        <a:bodyPr/>
        <a:lstStyle/>
        <a:p>
          <a:endParaRPr lang="hu-HU"/>
        </a:p>
      </dgm:t>
    </dgm:pt>
    <dgm:pt modelId="{EA524F1D-3C43-451A-9280-50EA374056B9}">
      <dgm:prSet/>
      <dgm:spPr/>
      <dgm:t>
        <a:bodyPr/>
        <a:lstStyle/>
        <a:p>
          <a:pPr rtl="0"/>
          <a:r>
            <a:rPr lang="hu-HU" dirty="0"/>
            <a:t>JPE meghatározása</a:t>
          </a:r>
        </a:p>
      </dgm:t>
    </dgm:pt>
    <dgm:pt modelId="{FF1EB5DB-77C9-4F31-A519-2F16669DA215}" type="parTrans" cxnId="{102260D2-C9BC-46B9-A6E9-3708365823EA}">
      <dgm:prSet/>
      <dgm:spPr/>
      <dgm:t>
        <a:bodyPr/>
        <a:lstStyle/>
        <a:p>
          <a:endParaRPr lang="hu-HU"/>
        </a:p>
      </dgm:t>
    </dgm:pt>
    <dgm:pt modelId="{49805FE0-178A-4097-8CC2-D50131B08153}" type="sibTrans" cxnId="{102260D2-C9BC-46B9-A6E9-3708365823EA}">
      <dgm:prSet/>
      <dgm:spPr/>
      <dgm:t>
        <a:bodyPr/>
        <a:lstStyle/>
        <a:p>
          <a:endParaRPr lang="hu-HU"/>
        </a:p>
      </dgm:t>
    </dgm:pt>
    <dgm:pt modelId="{53104EBF-6A10-4E29-86A0-83CD8CB22543}">
      <dgm:prSet/>
      <dgm:spPr/>
      <dgm:t>
        <a:bodyPr/>
        <a:lstStyle/>
        <a:p>
          <a:pPr rtl="0"/>
          <a:r>
            <a:rPr lang="hu-HU" dirty="0"/>
            <a:t>piaci részesedés alapján</a:t>
          </a:r>
        </a:p>
      </dgm:t>
    </dgm:pt>
    <dgm:pt modelId="{D7C9E319-5EF3-4994-B0C5-90AD1DEFE139}" type="parTrans" cxnId="{DB0CAEA1-872F-4060-AEE9-F177528E92EE}">
      <dgm:prSet/>
      <dgm:spPr/>
      <dgm:t>
        <a:bodyPr/>
        <a:lstStyle/>
        <a:p>
          <a:endParaRPr lang="hu-HU"/>
        </a:p>
      </dgm:t>
    </dgm:pt>
    <dgm:pt modelId="{38D8CC31-3E38-44F6-9C72-06E1853432E8}" type="sibTrans" cxnId="{DB0CAEA1-872F-4060-AEE9-F177528E92EE}">
      <dgm:prSet/>
      <dgm:spPr/>
      <dgm:t>
        <a:bodyPr/>
        <a:lstStyle/>
        <a:p>
          <a:endParaRPr lang="hu-HU"/>
        </a:p>
      </dgm:t>
    </dgm:pt>
    <dgm:pt modelId="{2FE321F5-BF1C-4AF9-B486-11D2868F5972}">
      <dgm:prSet/>
      <dgm:spPr/>
      <dgm:t>
        <a:bodyPr/>
        <a:lstStyle/>
        <a:p>
          <a:pPr rtl="0"/>
          <a:r>
            <a:rPr lang="hu-HU" dirty="0"/>
            <a:t>egyéb tényezők (pl. vállalkozás mérete, nem kettőzhető infrastruktúra birtoklása, műszaki előnyök, kiegyenlítő vásárlóerő hiánya, pénzügyi források elérése, vertikális integráltság, potenciális verseny, stb.) figyelembe vételével</a:t>
          </a:r>
        </a:p>
      </dgm:t>
    </dgm:pt>
    <dgm:pt modelId="{1AA5E278-6FF5-45CC-BE31-553410046FCB}" type="parTrans" cxnId="{5A5B17FD-E784-4211-93A1-73B4BEA57227}">
      <dgm:prSet/>
      <dgm:spPr/>
    </dgm:pt>
    <dgm:pt modelId="{1C5C1262-D60C-4486-8EB4-60537353D972}" type="sibTrans" cxnId="{5A5B17FD-E784-4211-93A1-73B4BEA57227}">
      <dgm:prSet/>
      <dgm:spPr/>
    </dgm:pt>
    <dgm:pt modelId="{0B3AF4AD-5249-4F5F-B21F-4461D9059490}" type="pres">
      <dgm:prSet presAssocID="{2D722397-3A31-4612-AC2C-522099A7314B}" presName="linear" presStyleCnt="0">
        <dgm:presLayoutVars>
          <dgm:dir/>
          <dgm:animLvl val="lvl"/>
          <dgm:resizeHandles val="exact"/>
        </dgm:presLayoutVars>
      </dgm:prSet>
      <dgm:spPr/>
    </dgm:pt>
    <dgm:pt modelId="{4580CA18-DD2C-4BF1-AC44-94FD68B6058F}" type="pres">
      <dgm:prSet presAssocID="{9CE4F8B4-6601-4F04-A04A-A6D683BE91C6}" presName="parentLin" presStyleCnt="0"/>
      <dgm:spPr/>
    </dgm:pt>
    <dgm:pt modelId="{451D3BA9-B806-44EF-AC5C-2A2872B9E3EC}" type="pres">
      <dgm:prSet presAssocID="{9CE4F8B4-6601-4F04-A04A-A6D683BE91C6}" presName="parentLeftMargin" presStyleLbl="node1" presStyleIdx="0" presStyleCnt="2"/>
      <dgm:spPr/>
    </dgm:pt>
    <dgm:pt modelId="{094D73F0-8431-4C93-B5B3-5B6ED392CD1C}" type="pres">
      <dgm:prSet presAssocID="{9CE4F8B4-6601-4F04-A04A-A6D683BE91C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118F8F4-DDCE-48EE-A6AB-5F2DCD058318}" type="pres">
      <dgm:prSet presAssocID="{9CE4F8B4-6601-4F04-A04A-A6D683BE91C6}" presName="negativeSpace" presStyleCnt="0"/>
      <dgm:spPr/>
    </dgm:pt>
    <dgm:pt modelId="{F7774097-B48E-492B-9326-21EDE4E9953B}" type="pres">
      <dgm:prSet presAssocID="{9CE4F8B4-6601-4F04-A04A-A6D683BE91C6}" presName="childText" presStyleLbl="conFgAcc1" presStyleIdx="0" presStyleCnt="2">
        <dgm:presLayoutVars>
          <dgm:bulletEnabled val="1"/>
        </dgm:presLayoutVars>
      </dgm:prSet>
      <dgm:spPr/>
    </dgm:pt>
    <dgm:pt modelId="{4E664C4C-16E3-4858-8D5F-E11C368EBC5F}" type="pres">
      <dgm:prSet presAssocID="{D9242896-A692-455F-9B1D-6E5CADE75A87}" presName="spaceBetweenRectangles" presStyleCnt="0"/>
      <dgm:spPr/>
    </dgm:pt>
    <dgm:pt modelId="{F324C093-A69A-4BFD-A1ED-F6306BA2D1F4}" type="pres">
      <dgm:prSet presAssocID="{EA524F1D-3C43-451A-9280-50EA374056B9}" presName="parentLin" presStyleCnt="0"/>
      <dgm:spPr/>
    </dgm:pt>
    <dgm:pt modelId="{66707173-24E3-4F96-A932-1F75F853CC06}" type="pres">
      <dgm:prSet presAssocID="{EA524F1D-3C43-451A-9280-50EA374056B9}" presName="parentLeftMargin" presStyleLbl="node1" presStyleIdx="0" presStyleCnt="2"/>
      <dgm:spPr/>
    </dgm:pt>
    <dgm:pt modelId="{E55E7A03-1962-4456-9588-06000AD2CD44}" type="pres">
      <dgm:prSet presAssocID="{EA524F1D-3C43-451A-9280-50EA374056B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925B3D2-C960-40C1-B395-FD6E0078D79D}" type="pres">
      <dgm:prSet presAssocID="{EA524F1D-3C43-451A-9280-50EA374056B9}" presName="negativeSpace" presStyleCnt="0"/>
      <dgm:spPr/>
    </dgm:pt>
    <dgm:pt modelId="{6D0A0A9D-4C9A-421E-A00B-81DE8F6CD715}" type="pres">
      <dgm:prSet presAssocID="{EA524F1D-3C43-451A-9280-50EA374056B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EC2BE3F-C178-402C-8F70-6BCDE78F6DBA}" type="presOf" srcId="{EA524F1D-3C43-451A-9280-50EA374056B9}" destId="{E55E7A03-1962-4456-9588-06000AD2CD44}" srcOrd="1" destOrd="0" presId="urn:microsoft.com/office/officeart/2005/8/layout/list1"/>
    <dgm:cxn modelId="{C9D34D40-6D68-41C9-9380-F1D3FB126BC5}" type="presOf" srcId="{2FE321F5-BF1C-4AF9-B486-11D2868F5972}" destId="{6D0A0A9D-4C9A-421E-A00B-81DE8F6CD715}" srcOrd="0" destOrd="1" presId="urn:microsoft.com/office/officeart/2005/8/layout/list1"/>
    <dgm:cxn modelId="{298B875F-2CA1-44FB-91F6-B8F3950B8429}" srcId="{9CE4F8B4-6601-4F04-A04A-A6D683BE91C6}" destId="{069CEFDD-AAE5-4B0C-A6E3-4799CDE9C85A}" srcOrd="0" destOrd="0" parTransId="{DEBA61CF-F539-4339-A64A-69A24E4DF438}" sibTransId="{888362E3-37A3-4BF4-BDC0-7AB1B6E29B2D}"/>
    <dgm:cxn modelId="{F7E1F160-F4F8-4FB0-B18C-B7607CB4BD8B}" type="presOf" srcId="{53104EBF-6A10-4E29-86A0-83CD8CB22543}" destId="{6D0A0A9D-4C9A-421E-A00B-81DE8F6CD715}" srcOrd="0" destOrd="0" presId="urn:microsoft.com/office/officeart/2005/8/layout/list1"/>
    <dgm:cxn modelId="{01C86E66-0AEB-4CC6-B6F6-53D5FDD1A9AF}" type="presOf" srcId="{EA524F1D-3C43-451A-9280-50EA374056B9}" destId="{66707173-24E3-4F96-A932-1F75F853CC06}" srcOrd="0" destOrd="0" presId="urn:microsoft.com/office/officeart/2005/8/layout/list1"/>
    <dgm:cxn modelId="{3801B068-C7DE-4F75-8A40-CD995F695CDD}" type="presOf" srcId="{2D722397-3A31-4612-AC2C-522099A7314B}" destId="{0B3AF4AD-5249-4F5F-B21F-4461D9059490}" srcOrd="0" destOrd="0" presId="urn:microsoft.com/office/officeart/2005/8/layout/list1"/>
    <dgm:cxn modelId="{CCEDB081-74AF-45EA-B4B1-0595ECDAF13B}" type="presOf" srcId="{9CE4F8B4-6601-4F04-A04A-A6D683BE91C6}" destId="{451D3BA9-B806-44EF-AC5C-2A2872B9E3EC}" srcOrd="0" destOrd="0" presId="urn:microsoft.com/office/officeart/2005/8/layout/list1"/>
    <dgm:cxn modelId="{DB0CAEA1-872F-4060-AEE9-F177528E92EE}" srcId="{EA524F1D-3C43-451A-9280-50EA374056B9}" destId="{53104EBF-6A10-4E29-86A0-83CD8CB22543}" srcOrd="0" destOrd="0" parTransId="{D7C9E319-5EF3-4994-B0C5-90AD1DEFE139}" sibTransId="{38D8CC31-3E38-44F6-9C72-06E1853432E8}"/>
    <dgm:cxn modelId="{10D5C6A5-AAF0-483E-820D-8DF5DD31F8EA}" type="presOf" srcId="{069CEFDD-AAE5-4B0C-A6E3-4799CDE9C85A}" destId="{F7774097-B48E-492B-9326-21EDE4E9953B}" srcOrd="0" destOrd="0" presId="urn:microsoft.com/office/officeart/2005/8/layout/list1"/>
    <dgm:cxn modelId="{000F2DC6-754B-4AA2-A616-8CB752A4D86A}" srcId="{2D722397-3A31-4612-AC2C-522099A7314B}" destId="{9CE4F8B4-6601-4F04-A04A-A6D683BE91C6}" srcOrd="0" destOrd="0" parTransId="{F1C5DD98-B701-451A-B30F-1B9F05D3C3EE}" sibTransId="{D9242896-A692-455F-9B1D-6E5CADE75A87}"/>
    <dgm:cxn modelId="{102260D2-C9BC-46B9-A6E9-3708365823EA}" srcId="{2D722397-3A31-4612-AC2C-522099A7314B}" destId="{EA524F1D-3C43-451A-9280-50EA374056B9}" srcOrd="1" destOrd="0" parTransId="{FF1EB5DB-77C9-4F31-A519-2F16669DA215}" sibTransId="{49805FE0-178A-4097-8CC2-D50131B08153}"/>
    <dgm:cxn modelId="{224FB8D3-3147-4E00-88C0-1360F588C890}" type="presOf" srcId="{9CE4F8B4-6601-4F04-A04A-A6D683BE91C6}" destId="{094D73F0-8431-4C93-B5B3-5B6ED392CD1C}" srcOrd="1" destOrd="0" presId="urn:microsoft.com/office/officeart/2005/8/layout/list1"/>
    <dgm:cxn modelId="{5A5B17FD-E784-4211-93A1-73B4BEA57227}" srcId="{EA524F1D-3C43-451A-9280-50EA374056B9}" destId="{2FE321F5-BF1C-4AF9-B486-11D2868F5972}" srcOrd="1" destOrd="0" parTransId="{1AA5E278-6FF5-45CC-BE31-553410046FCB}" sibTransId="{1C5C1262-D60C-4486-8EB4-60537353D972}"/>
    <dgm:cxn modelId="{E01A0FB8-277B-4845-A82F-BF351B40B738}" type="presParOf" srcId="{0B3AF4AD-5249-4F5F-B21F-4461D9059490}" destId="{4580CA18-DD2C-4BF1-AC44-94FD68B6058F}" srcOrd="0" destOrd="0" presId="urn:microsoft.com/office/officeart/2005/8/layout/list1"/>
    <dgm:cxn modelId="{DAB9D630-61C9-4D25-A7D3-6B029289C28D}" type="presParOf" srcId="{4580CA18-DD2C-4BF1-AC44-94FD68B6058F}" destId="{451D3BA9-B806-44EF-AC5C-2A2872B9E3EC}" srcOrd="0" destOrd="0" presId="urn:microsoft.com/office/officeart/2005/8/layout/list1"/>
    <dgm:cxn modelId="{0531F152-E0A1-4DC1-8B07-26E60D7F4392}" type="presParOf" srcId="{4580CA18-DD2C-4BF1-AC44-94FD68B6058F}" destId="{094D73F0-8431-4C93-B5B3-5B6ED392CD1C}" srcOrd="1" destOrd="0" presId="urn:microsoft.com/office/officeart/2005/8/layout/list1"/>
    <dgm:cxn modelId="{A197818B-268F-4F5E-B083-A0113D9C505D}" type="presParOf" srcId="{0B3AF4AD-5249-4F5F-B21F-4461D9059490}" destId="{C118F8F4-DDCE-48EE-A6AB-5F2DCD058318}" srcOrd="1" destOrd="0" presId="urn:microsoft.com/office/officeart/2005/8/layout/list1"/>
    <dgm:cxn modelId="{D494F5B0-A589-4155-BB4D-CE2448796CF8}" type="presParOf" srcId="{0B3AF4AD-5249-4F5F-B21F-4461D9059490}" destId="{F7774097-B48E-492B-9326-21EDE4E9953B}" srcOrd="2" destOrd="0" presId="urn:microsoft.com/office/officeart/2005/8/layout/list1"/>
    <dgm:cxn modelId="{D1C1779C-E452-43C3-9F9F-DEA809F9ACDF}" type="presParOf" srcId="{0B3AF4AD-5249-4F5F-B21F-4461D9059490}" destId="{4E664C4C-16E3-4858-8D5F-E11C368EBC5F}" srcOrd="3" destOrd="0" presId="urn:microsoft.com/office/officeart/2005/8/layout/list1"/>
    <dgm:cxn modelId="{285AC191-B88C-42CA-A945-3A8EB977E65E}" type="presParOf" srcId="{0B3AF4AD-5249-4F5F-B21F-4461D9059490}" destId="{F324C093-A69A-4BFD-A1ED-F6306BA2D1F4}" srcOrd="4" destOrd="0" presId="urn:microsoft.com/office/officeart/2005/8/layout/list1"/>
    <dgm:cxn modelId="{E9D51C4C-73BC-4618-8B7B-5DD97ADBD6BD}" type="presParOf" srcId="{F324C093-A69A-4BFD-A1ED-F6306BA2D1F4}" destId="{66707173-24E3-4F96-A932-1F75F853CC06}" srcOrd="0" destOrd="0" presId="urn:microsoft.com/office/officeart/2005/8/layout/list1"/>
    <dgm:cxn modelId="{6F5CECAF-225B-4CAA-AC97-C8E65BB99E78}" type="presParOf" srcId="{F324C093-A69A-4BFD-A1ED-F6306BA2D1F4}" destId="{E55E7A03-1962-4456-9588-06000AD2CD44}" srcOrd="1" destOrd="0" presId="urn:microsoft.com/office/officeart/2005/8/layout/list1"/>
    <dgm:cxn modelId="{16C72387-E22E-4BF3-B24A-27359EDE4AF5}" type="presParOf" srcId="{0B3AF4AD-5249-4F5F-B21F-4461D9059490}" destId="{A925B3D2-C960-40C1-B395-FD6E0078D79D}" srcOrd="5" destOrd="0" presId="urn:microsoft.com/office/officeart/2005/8/layout/list1"/>
    <dgm:cxn modelId="{CD29529E-05D2-48CC-9F7C-8ED18F31B262}" type="presParOf" srcId="{0B3AF4AD-5249-4F5F-B21F-4461D9059490}" destId="{6D0A0A9D-4C9A-421E-A00B-81DE8F6CD71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B24FEE4-7494-489A-AA0C-EC4552F110B3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E5EBB2CD-C6E9-4659-8F4A-31321810D293}">
      <dgm:prSet/>
      <dgm:spPr/>
      <dgm:t>
        <a:bodyPr/>
        <a:lstStyle/>
        <a:p>
          <a:pPr rtl="0"/>
          <a:r>
            <a:rPr lang="hu-HU" dirty="0"/>
            <a:t>a versenyproblémához igazodó kötelezettségek</a:t>
          </a:r>
        </a:p>
      </dgm:t>
    </dgm:pt>
    <dgm:pt modelId="{9C012070-E4A7-466E-9953-C4867BBB8E0B}" type="parTrans" cxnId="{B4E64DCF-CC28-407F-BB36-35EED4727071}">
      <dgm:prSet/>
      <dgm:spPr/>
      <dgm:t>
        <a:bodyPr/>
        <a:lstStyle/>
        <a:p>
          <a:endParaRPr lang="hu-HU"/>
        </a:p>
      </dgm:t>
    </dgm:pt>
    <dgm:pt modelId="{ABEE11D1-8603-4A3A-B003-6D6EFFDA2254}" type="sibTrans" cxnId="{B4E64DCF-CC28-407F-BB36-35EED4727071}">
      <dgm:prSet/>
      <dgm:spPr/>
      <dgm:t>
        <a:bodyPr/>
        <a:lstStyle/>
        <a:p>
          <a:endParaRPr lang="hu-HU"/>
        </a:p>
      </dgm:t>
    </dgm:pt>
    <dgm:pt modelId="{0B7D4C68-3ACA-4126-8C83-B9646C2EFE94}">
      <dgm:prSet/>
      <dgm:spPr/>
      <dgm:t>
        <a:bodyPr/>
        <a:lstStyle/>
        <a:p>
          <a:pPr rtl="0"/>
          <a:r>
            <a:rPr lang="hu-HU" dirty="0"/>
            <a:t>a verseny előmozdítása</a:t>
          </a:r>
        </a:p>
      </dgm:t>
    </dgm:pt>
    <dgm:pt modelId="{0377FB45-03C8-4165-8669-1367CEFF7E0A}" type="parTrans" cxnId="{344A8D7E-8F60-4EE8-9FE9-14CA87EFA7F7}">
      <dgm:prSet/>
      <dgm:spPr/>
      <dgm:t>
        <a:bodyPr/>
        <a:lstStyle/>
        <a:p>
          <a:endParaRPr lang="hu-HU"/>
        </a:p>
      </dgm:t>
    </dgm:pt>
    <dgm:pt modelId="{488CBC71-F1C8-48A0-B0F2-AD788261585E}" type="sibTrans" cxnId="{344A8D7E-8F60-4EE8-9FE9-14CA87EFA7F7}">
      <dgm:prSet/>
      <dgm:spPr/>
      <dgm:t>
        <a:bodyPr/>
        <a:lstStyle/>
        <a:p>
          <a:endParaRPr lang="hu-HU"/>
        </a:p>
      </dgm:t>
    </dgm:pt>
    <dgm:pt modelId="{303E4A41-DA1C-4119-9D8A-E1AF9446D773}">
      <dgm:prSet/>
      <dgm:spPr/>
      <dgm:t>
        <a:bodyPr/>
        <a:lstStyle/>
        <a:p>
          <a:pPr rtl="0"/>
          <a:r>
            <a:rPr lang="hu-HU" dirty="0"/>
            <a:t>nagykereskedelmi piacon való beavatkozás elsődlegessége</a:t>
          </a:r>
        </a:p>
      </dgm:t>
    </dgm:pt>
    <dgm:pt modelId="{A2FAF8DF-C7EF-446E-8278-8477D8F7A5D1}" type="parTrans" cxnId="{07AD558E-D8B7-4778-818C-F7615EF78591}">
      <dgm:prSet/>
      <dgm:spPr/>
      <dgm:t>
        <a:bodyPr/>
        <a:lstStyle/>
        <a:p>
          <a:endParaRPr lang="hu-HU"/>
        </a:p>
      </dgm:t>
    </dgm:pt>
    <dgm:pt modelId="{EAF4AFA1-34E2-481B-B30E-E46E5A676C46}" type="sibTrans" cxnId="{07AD558E-D8B7-4778-818C-F7615EF78591}">
      <dgm:prSet/>
      <dgm:spPr/>
      <dgm:t>
        <a:bodyPr/>
        <a:lstStyle/>
        <a:p>
          <a:endParaRPr lang="hu-HU"/>
        </a:p>
      </dgm:t>
    </dgm:pt>
    <dgm:pt modelId="{C4FDC28C-9A27-482B-B923-A9A2DD81B652}">
      <dgm:prSet/>
      <dgm:spPr/>
      <dgm:t>
        <a:bodyPr/>
        <a:lstStyle/>
        <a:p>
          <a:pPr rtl="0"/>
          <a:r>
            <a:rPr lang="hu-HU" dirty="0"/>
            <a:t>kiskereskedelmi piacon kötelezettségkiszabás csak akkor, ha a nagykereskedelmi piaci kötelezettségek nem hatékonyak</a:t>
          </a:r>
        </a:p>
      </dgm:t>
    </dgm:pt>
    <dgm:pt modelId="{45DF71D6-BDF4-445A-9472-7819A516DFD1}" type="parTrans" cxnId="{23AA8ADD-8B13-4CFC-84ED-F0C6FA8A76FA}">
      <dgm:prSet/>
      <dgm:spPr/>
      <dgm:t>
        <a:bodyPr/>
        <a:lstStyle/>
        <a:p>
          <a:endParaRPr lang="hu-HU"/>
        </a:p>
      </dgm:t>
    </dgm:pt>
    <dgm:pt modelId="{2518B9AC-F7E3-4385-AFFF-A9746B53494B}" type="sibTrans" cxnId="{23AA8ADD-8B13-4CFC-84ED-F0C6FA8A76FA}">
      <dgm:prSet/>
      <dgm:spPr/>
      <dgm:t>
        <a:bodyPr/>
        <a:lstStyle/>
        <a:p>
          <a:endParaRPr lang="hu-HU"/>
        </a:p>
      </dgm:t>
    </dgm:pt>
    <dgm:pt modelId="{B24632C4-E676-44E9-800A-6C74EF72D3DA}">
      <dgm:prSet/>
      <dgm:spPr/>
      <dgm:t>
        <a:bodyPr/>
        <a:lstStyle/>
        <a:p>
          <a:pPr rtl="0"/>
          <a:r>
            <a:rPr lang="hu-HU" dirty="0"/>
            <a:t>kötelezettségek törvényi katalógusa</a:t>
          </a:r>
        </a:p>
      </dgm:t>
    </dgm:pt>
    <dgm:pt modelId="{966A608A-3190-4668-8B9E-6355FE85C832}" type="parTrans" cxnId="{25393C10-4D5E-460B-8BB0-2C912E86116B}">
      <dgm:prSet/>
      <dgm:spPr/>
      <dgm:t>
        <a:bodyPr/>
        <a:lstStyle/>
        <a:p>
          <a:endParaRPr lang="hu-HU"/>
        </a:p>
      </dgm:t>
    </dgm:pt>
    <dgm:pt modelId="{4B726A03-46E7-4926-B072-AA83CE6C3A89}" type="sibTrans" cxnId="{25393C10-4D5E-460B-8BB0-2C912E86116B}">
      <dgm:prSet/>
      <dgm:spPr/>
      <dgm:t>
        <a:bodyPr/>
        <a:lstStyle/>
        <a:p>
          <a:endParaRPr lang="hu-HU"/>
        </a:p>
      </dgm:t>
    </dgm:pt>
    <dgm:pt modelId="{C0DD4CB7-A826-41A0-BF33-C65C91F6689F}">
      <dgm:prSet/>
      <dgm:spPr/>
      <dgm:t>
        <a:bodyPr/>
        <a:lstStyle/>
        <a:p>
          <a:pPr rtl="0"/>
          <a:r>
            <a:rPr lang="hu-HU" dirty="0"/>
            <a:t>a szabályozóhatóság más kötelezettséget a Bizottság jóváhagyásával alkalmazhat</a:t>
          </a:r>
        </a:p>
      </dgm:t>
    </dgm:pt>
    <dgm:pt modelId="{4509565E-CBD5-4627-B907-C5991D825C3C}" type="parTrans" cxnId="{77BFD8B9-AC76-4A8B-9610-C57EDF75E359}">
      <dgm:prSet/>
      <dgm:spPr/>
      <dgm:t>
        <a:bodyPr/>
        <a:lstStyle/>
        <a:p>
          <a:endParaRPr lang="hu-HU"/>
        </a:p>
      </dgm:t>
    </dgm:pt>
    <dgm:pt modelId="{C94DF549-2C37-4D51-BF34-461394B62F33}" type="sibTrans" cxnId="{77BFD8B9-AC76-4A8B-9610-C57EDF75E359}">
      <dgm:prSet/>
      <dgm:spPr/>
      <dgm:t>
        <a:bodyPr/>
        <a:lstStyle/>
        <a:p>
          <a:endParaRPr lang="hu-HU"/>
        </a:p>
      </dgm:t>
    </dgm:pt>
    <dgm:pt modelId="{4AD45118-E138-4290-83AB-9D7B64F52E28}">
      <dgm:prSet/>
      <dgm:spPr/>
      <dgm:t>
        <a:bodyPr/>
        <a:lstStyle/>
        <a:p>
          <a:pPr rtl="0"/>
          <a:r>
            <a:rPr lang="hu-HU" dirty="0"/>
            <a:t>bizottsági vétó a kiszabott kötelezettséggel kapcsolatban</a:t>
          </a:r>
        </a:p>
      </dgm:t>
    </dgm:pt>
    <dgm:pt modelId="{291EE14F-67A3-41F3-AEC7-819A618A598C}" type="parTrans" cxnId="{565C0133-79DE-4075-913F-D96E5CFA2719}">
      <dgm:prSet/>
      <dgm:spPr/>
      <dgm:t>
        <a:bodyPr/>
        <a:lstStyle/>
        <a:p>
          <a:endParaRPr lang="hu-HU"/>
        </a:p>
      </dgm:t>
    </dgm:pt>
    <dgm:pt modelId="{C29FF463-89DE-412A-9D10-69B00C55F896}" type="sibTrans" cxnId="{565C0133-79DE-4075-913F-D96E5CFA2719}">
      <dgm:prSet/>
      <dgm:spPr/>
      <dgm:t>
        <a:bodyPr/>
        <a:lstStyle/>
        <a:p>
          <a:endParaRPr lang="hu-HU"/>
        </a:p>
      </dgm:t>
    </dgm:pt>
    <dgm:pt modelId="{A3957E8D-38BD-44CB-B3B9-6D3DE1395321}" type="pres">
      <dgm:prSet presAssocID="{CB24FEE4-7494-489A-AA0C-EC4552F110B3}" presName="linear" presStyleCnt="0">
        <dgm:presLayoutVars>
          <dgm:animLvl val="lvl"/>
          <dgm:resizeHandles val="exact"/>
        </dgm:presLayoutVars>
      </dgm:prSet>
      <dgm:spPr/>
    </dgm:pt>
    <dgm:pt modelId="{6F7C1425-CC39-45F2-A09D-B0F0EAF0AEBC}" type="pres">
      <dgm:prSet presAssocID="{E5EBB2CD-C6E9-4659-8F4A-31321810D29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F4AEFFF-706E-45BD-8659-6DBCE75FAB8D}" type="pres">
      <dgm:prSet presAssocID="{ABEE11D1-8603-4A3A-B003-6D6EFFDA2254}" presName="spacer" presStyleCnt="0"/>
      <dgm:spPr/>
    </dgm:pt>
    <dgm:pt modelId="{F38E1E08-15CD-4365-B77B-C0DB261A32D8}" type="pres">
      <dgm:prSet presAssocID="{0B7D4C68-3ACA-4126-8C83-B9646C2EFE9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013F0D44-3D9D-4D81-80ED-A36D3EB0CD59}" type="pres">
      <dgm:prSet presAssocID="{488CBC71-F1C8-48A0-B0F2-AD788261585E}" presName="spacer" presStyleCnt="0"/>
      <dgm:spPr/>
    </dgm:pt>
    <dgm:pt modelId="{CFA03F27-6F78-4E9C-A4C1-9E0333C5F199}" type="pres">
      <dgm:prSet presAssocID="{303E4A41-DA1C-4119-9D8A-E1AF9446D77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DC75967-4B2A-4729-A9AD-2E9B948A8565}" type="pres">
      <dgm:prSet presAssocID="{EAF4AFA1-34E2-481B-B30E-E46E5A676C46}" presName="spacer" presStyleCnt="0"/>
      <dgm:spPr/>
    </dgm:pt>
    <dgm:pt modelId="{1851A88B-3B81-4A58-B908-030CC6DE5140}" type="pres">
      <dgm:prSet presAssocID="{C4FDC28C-9A27-482B-B923-A9A2DD81B65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AF9ACF6C-EC9D-4D39-B0F2-C2ABD72EFBF9}" type="pres">
      <dgm:prSet presAssocID="{2518B9AC-F7E3-4385-AFFF-A9746B53494B}" presName="spacer" presStyleCnt="0"/>
      <dgm:spPr/>
    </dgm:pt>
    <dgm:pt modelId="{F3EDABDF-292E-4558-BE4A-621846E5A9BB}" type="pres">
      <dgm:prSet presAssocID="{B24632C4-E676-44E9-800A-6C74EF72D3DA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C3F48F8D-0AD8-4AF9-AAC4-D5A6D00E2B47}" type="pres">
      <dgm:prSet presAssocID="{4B726A03-46E7-4926-B072-AA83CE6C3A89}" presName="spacer" presStyleCnt="0"/>
      <dgm:spPr/>
    </dgm:pt>
    <dgm:pt modelId="{963E4B3B-4681-4AE4-98CA-566D44602EF6}" type="pres">
      <dgm:prSet presAssocID="{C0DD4CB7-A826-41A0-BF33-C65C91F6689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ACF41FA-9197-4D8B-889C-F4107E4465DC}" type="pres">
      <dgm:prSet presAssocID="{C94DF549-2C37-4D51-BF34-461394B62F33}" presName="spacer" presStyleCnt="0"/>
      <dgm:spPr/>
    </dgm:pt>
    <dgm:pt modelId="{72C8601D-C270-4242-8A0C-3FBB5CF533C7}" type="pres">
      <dgm:prSet presAssocID="{4AD45118-E138-4290-83AB-9D7B64F52E28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0B7B9E00-FA67-4B33-B849-4FB8A412A558}" type="presOf" srcId="{303E4A41-DA1C-4119-9D8A-E1AF9446D773}" destId="{CFA03F27-6F78-4E9C-A4C1-9E0333C5F199}" srcOrd="0" destOrd="0" presId="urn:microsoft.com/office/officeart/2005/8/layout/vList2"/>
    <dgm:cxn modelId="{25393C10-4D5E-460B-8BB0-2C912E86116B}" srcId="{CB24FEE4-7494-489A-AA0C-EC4552F110B3}" destId="{B24632C4-E676-44E9-800A-6C74EF72D3DA}" srcOrd="4" destOrd="0" parTransId="{966A608A-3190-4668-8B9E-6355FE85C832}" sibTransId="{4B726A03-46E7-4926-B072-AA83CE6C3A89}"/>
    <dgm:cxn modelId="{6E826B21-FBC2-4F09-B542-914985095E96}" type="presOf" srcId="{C4FDC28C-9A27-482B-B923-A9A2DD81B652}" destId="{1851A88B-3B81-4A58-B908-030CC6DE5140}" srcOrd="0" destOrd="0" presId="urn:microsoft.com/office/officeart/2005/8/layout/vList2"/>
    <dgm:cxn modelId="{565C0133-79DE-4075-913F-D96E5CFA2719}" srcId="{CB24FEE4-7494-489A-AA0C-EC4552F110B3}" destId="{4AD45118-E138-4290-83AB-9D7B64F52E28}" srcOrd="6" destOrd="0" parTransId="{291EE14F-67A3-41F3-AEC7-819A618A598C}" sibTransId="{C29FF463-89DE-412A-9D10-69B00C55F896}"/>
    <dgm:cxn modelId="{F9C5DF5D-9170-42FE-99AF-4B6B81701C89}" type="presOf" srcId="{B24632C4-E676-44E9-800A-6C74EF72D3DA}" destId="{F3EDABDF-292E-4558-BE4A-621846E5A9BB}" srcOrd="0" destOrd="0" presId="urn:microsoft.com/office/officeart/2005/8/layout/vList2"/>
    <dgm:cxn modelId="{692D1E74-3D37-41DD-A448-BCABDC68C719}" type="presOf" srcId="{C0DD4CB7-A826-41A0-BF33-C65C91F6689F}" destId="{963E4B3B-4681-4AE4-98CA-566D44602EF6}" srcOrd="0" destOrd="0" presId="urn:microsoft.com/office/officeart/2005/8/layout/vList2"/>
    <dgm:cxn modelId="{344A8D7E-8F60-4EE8-9FE9-14CA87EFA7F7}" srcId="{CB24FEE4-7494-489A-AA0C-EC4552F110B3}" destId="{0B7D4C68-3ACA-4126-8C83-B9646C2EFE94}" srcOrd="1" destOrd="0" parTransId="{0377FB45-03C8-4165-8669-1367CEFF7E0A}" sibTransId="{488CBC71-F1C8-48A0-B0F2-AD788261585E}"/>
    <dgm:cxn modelId="{07AD558E-D8B7-4778-818C-F7615EF78591}" srcId="{CB24FEE4-7494-489A-AA0C-EC4552F110B3}" destId="{303E4A41-DA1C-4119-9D8A-E1AF9446D773}" srcOrd="2" destOrd="0" parTransId="{A2FAF8DF-C7EF-446E-8278-8477D8F7A5D1}" sibTransId="{EAF4AFA1-34E2-481B-B30E-E46E5A676C46}"/>
    <dgm:cxn modelId="{DCEB0496-5737-49F9-9C6B-95BA88C87183}" type="presOf" srcId="{0B7D4C68-3ACA-4126-8C83-B9646C2EFE94}" destId="{F38E1E08-15CD-4365-B77B-C0DB261A32D8}" srcOrd="0" destOrd="0" presId="urn:microsoft.com/office/officeart/2005/8/layout/vList2"/>
    <dgm:cxn modelId="{98A5CF98-D8C3-4846-AF58-54003A59A8FE}" type="presOf" srcId="{4AD45118-E138-4290-83AB-9D7B64F52E28}" destId="{72C8601D-C270-4242-8A0C-3FBB5CF533C7}" srcOrd="0" destOrd="0" presId="urn:microsoft.com/office/officeart/2005/8/layout/vList2"/>
    <dgm:cxn modelId="{22EFC8A9-C4E3-4AFD-958F-5B70940029D2}" type="presOf" srcId="{CB24FEE4-7494-489A-AA0C-EC4552F110B3}" destId="{A3957E8D-38BD-44CB-B3B9-6D3DE1395321}" srcOrd="0" destOrd="0" presId="urn:microsoft.com/office/officeart/2005/8/layout/vList2"/>
    <dgm:cxn modelId="{77BFD8B9-AC76-4A8B-9610-C57EDF75E359}" srcId="{CB24FEE4-7494-489A-AA0C-EC4552F110B3}" destId="{C0DD4CB7-A826-41A0-BF33-C65C91F6689F}" srcOrd="5" destOrd="0" parTransId="{4509565E-CBD5-4627-B907-C5991D825C3C}" sibTransId="{C94DF549-2C37-4D51-BF34-461394B62F33}"/>
    <dgm:cxn modelId="{B4E64DCF-CC28-407F-BB36-35EED4727071}" srcId="{CB24FEE4-7494-489A-AA0C-EC4552F110B3}" destId="{E5EBB2CD-C6E9-4659-8F4A-31321810D293}" srcOrd="0" destOrd="0" parTransId="{9C012070-E4A7-466E-9953-C4867BBB8E0B}" sibTransId="{ABEE11D1-8603-4A3A-B003-6D6EFFDA2254}"/>
    <dgm:cxn modelId="{C8B585D1-8EEE-4F80-B72B-BF561039D7ED}" type="presOf" srcId="{E5EBB2CD-C6E9-4659-8F4A-31321810D293}" destId="{6F7C1425-CC39-45F2-A09D-B0F0EAF0AEBC}" srcOrd="0" destOrd="0" presId="urn:microsoft.com/office/officeart/2005/8/layout/vList2"/>
    <dgm:cxn modelId="{23AA8ADD-8B13-4CFC-84ED-F0C6FA8A76FA}" srcId="{CB24FEE4-7494-489A-AA0C-EC4552F110B3}" destId="{C4FDC28C-9A27-482B-B923-A9A2DD81B652}" srcOrd="3" destOrd="0" parTransId="{45DF71D6-BDF4-445A-9472-7819A516DFD1}" sibTransId="{2518B9AC-F7E3-4385-AFFF-A9746B53494B}"/>
    <dgm:cxn modelId="{5AD79E31-8D77-4212-9307-7961751783F4}" type="presParOf" srcId="{A3957E8D-38BD-44CB-B3B9-6D3DE1395321}" destId="{6F7C1425-CC39-45F2-A09D-B0F0EAF0AEBC}" srcOrd="0" destOrd="0" presId="urn:microsoft.com/office/officeart/2005/8/layout/vList2"/>
    <dgm:cxn modelId="{97077E49-4458-49CF-9D43-94D040F55587}" type="presParOf" srcId="{A3957E8D-38BD-44CB-B3B9-6D3DE1395321}" destId="{4F4AEFFF-706E-45BD-8659-6DBCE75FAB8D}" srcOrd="1" destOrd="0" presId="urn:microsoft.com/office/officeart/2005/8/layout/vList2"/>
    <dgm:cxn modelId="{FE954425-D053-40AA-99F9-65F312C5154C}" type="presParOf" srcId="{A3957E8D-38BD-44CB-B3B9-6D3DE1395321}" destId="{F38E1E08-15CD-4365-B77B-C0DB261A32D8}" srcOrd="2" destOrd="0" presId="urn:microsoft.com/office/officeart/2005/8/layout/vList2"/>
    <dgm:cxn modelId="{22447F5A-F92A-495A-82C2-2425FC1E5CF2}" type="presParOf" srcId="{A3957E8D-38BD-44CB-B3B9-6D3DE1395321}" destId="{013F0D44-3D9D-4D81-80ED-A36D3EB0CD59}" srcOrd="3" destOrd="0" presId="urn:microsoft.com/office/officeart/2005/8/layout/vList2"/>
    <dgm:cxn modelId="{CF79F19F-37F2-4D9D-ADF9-A0643AE3ED45}" type="presParOf" srcId="{A3957E8D-38BD-44CB-B3B9-6D3DE1395321}" destId="{CFA03F27-6F78-4E9C-A4C1-9E0333C5F199}" srcOrd="4" destOrd="0" presId="urn:microsoft.com/office/officeart/2005/8/layout/vList2"/>
    <dgm:cxn modelId="{779949A8-5043-4A36-97E1-6BA013399D31}" type="presParOf" srcId="{A3957E8D-38BD-44CB-B3B9-6D3DE1395321}" destId="{9DC75967-4B2A-4729-A9AD-2E9B948A8565}" srcOrd="5" destOrd="0" presId="urn:microsoft.com/office/officeart/2005/8/layout/vList2"/>
    <dgm:cxn modelId="{1DD7AE0A-7837-4DBB-8CFA-5C2BB6DC18CE}" type="presParOf" srcId="{A3957E8D-38BD-44CB-B3B9-6D3DE1395321}" destId="{1851A88B-3B81-4A58-B908-030CC6DE5140}" srcOrd="6" destOrd="0" presId="urn:microsoft.com/office/officeart/2005/8/layout/vList2"/>
    <dgm:cxn modelId="{27958190-B497-4706-BA1C-9E839B7E737C}" type="presParOf" srcId="{A3957E8D-38BD-44CB-B3B9-6D3DE1395321}" destId="{AF9ACF6C-EC9D-4D39-B0F2-C2ABD72EFBF9}" srcOrd="7" destOrd="0" presId="urn:microsoft.com/office/officeart/2005/8/layout/vList2"/>
    <dgm:cxn modelId="{3C4B4D08-9247-4471-A71D-1107834A79B8}" type="presParOf" srcId="{A3957E8D-38BD-44CB-B3B9-6D3DE1395321}" destId="{F3EDABDF-292E-4558-BE4A-621846E5A9BB}" srcOrd="8" destOrd="0" presId="urn:microsoft.com/office/officeart/2005/8/layout/vList2"/>
    <dgm:cxn modelId="{F20F8772-7D5F-44F2-9725-3B2B4856FA2A}" type="presParOf" srcId="{A3957E8D-38BD-44CB-B3B9-6D3DE1395321}" destId="{C3F48F8D-0AD8-4AF9-AAC4-D5A6D00E2B47}" srcOrd="9" destOrd="0" presId="urn:microsoft.com/office/officeart/2005/8/layout/vList2"/>
    <dgm:cxn modelId="{C30D98F8-C766-43C9-8D0F-D63D02F081EB}" type="presParOf" srcId="{A3957E8D-38BD-44CB-B3B9-6D3DE1395321}" destId="{963E4B3B-4681-4AE4-98CA-566D44602EF6}" srcOrd="10" destOrd="0" presId="urn:microsoft.com/office/officeart/2005/8/layout/vList2"/>
    <dgm:cxn modelId="{A8374BBD-9FE4-438A-B1C8-2E0DB2973188}" type="presParOf" srcId="{A3957E8D-38BD-44CB-B3B9-6D3DE1395321}" destId="{AACF41FA-9197-4D8B-889C-F4107E4465DC}" srcOrd="11" destOrd="0" presId="urn:microsoft.com/office/officeart/2005/8/layout/vList2"/>
    <dgm:cxn modelId="{2868D53B-A92C-476E-9B02-73E9B86DC71A}" type="presParOf" srcId="{A3957E8D-38BD-44CB-B3B9-6D3DE1395321}" destId="{72C8601D-C270-4242-8A0C-3FBB5CF533C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CC614AD5-DE04-4323-8F38-270EABF45575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6DD7B1D9-DE0F-4E45-9468-D08DF807D821}">
      <dgm:prSet/>
      <dgm:spPr/>
      <dgm:t>
        <a:bodyPr/>
        <a:lstStyle/>
        <a:p>
          <a:pPr rtl="0"/>
          <a:r>
            <a:rPr lang="hu-HU" dirty="0"/>
            <a:t>hozzáférés</a:t>
          </a:r>
        </a:p>
      </dgm:t>
    </dgm:pt>
    <dgm:pt modelId="{FFA7895F-C9FA-434A-8C73-EC1B82016FAB}" type="parTrans" cxnId="{4DA330B0-31D8-44F2-B5EC-B1BC5A11EB5B}">
      <dgm:prSet/>
      <dgm:spPr/>
      <dgm:t>
        <a:bodyPr/>
        <a:lstStyle/>
        <a:p>
          <a:endParaRPr lang="hu-HU"/>
        </a:p>
      </dgm:t>
    </dgm:pt>
    <dgm:pt modelId="{96C41ABD-7E6A-4DB3-9098-B04BE498D910}" type="sibTrans" cxnId="{4DA330B0-31D8-44F2-B5EC-B1BC5A11EB5B}">
      <dgm:prSet/>
      <dgm:spPr/>
      <dgm:t>
        <a:bodyPr/>
        <a:lstStyle/>
        <a:p>
          <a:endParaRPr lang="hu-HU"/>
        </a:p>
      </dgm:t>
    </dgm:pt>
    <dgm:pt modelId="{EA9DEC20-6F62-455D-8ED3-ED01D7B90B0C}">
      <dgm:prSet custT="1"/>
      <dgm:spPr/>
      <dgm:t>
        <a:bodyPr/>
        <a:lstStyle/>
        <a:p>
          <a:pPr rtl="0"/>
          <a:r>
            <a:rPr lang="hu-HU" sz="1100" dirty="0"/>
            <a:t>eszközök, illetve szolgáltatások rendelkezésre bocsátása más elektronikus hírközlési szolgáltató vagy vállalkozás részére meghatározott feltételek mellett, kizárólagos vagy nem kizárólagos jelleggel, elektronikus hírközlési szolgáltatások nyújtása céljából</a:t>
          </a:r>
        </a:p>
      </dgm:t>
    </dgm:pt>
    <dgm:pt modelId="{E635EC78-D32D-4BCF-8B60-C082CDEC299E}" type="parTrans" cxnId="{7274D7CC-92B0-4BA4-B9EC-1164F60264F6}">
      <dgm:prSet/>
      <dgm:spPr/>
      <dgm:t>
        <a:bodyPr/>
        <a:lstStyle/>
        <a:p>
          <a:endParaRPr lang="hu-HU"/>
        </a:p>
      </dgm:t>
    </dgm:pt>
    <dgm:pt modelId="{88B44E9B-BC57-4038-9F57-462C831A3698}" type="sibTrans" cxnId="{7274D7CC-92B0-4BA4-B9EC-1164F60264F6}">
      <dgm:prSet/>
      <dgm:spPr/>
      <dgm:t>
        <a:bodyPr/>
        <a:lstStyle/>
        <a:p>
          <a:endParaRPr lang="hu-HU"/>
        </a:p>
      </dgm:t>
    </dgm:pt>
    <dgm:pt modelId="{A0B7A77C-59FB-43AA-9D43-E0FA4F75F58D}">
      <dgm:prSet custT="1"/>
      <dgm:spPr/>
      <dgm:t>
        <a:bodyPr/>
        <a:lstStyle/>
        <a:p>
          <a:pPr rtl="0"/>
          <a:r>
            <a:rPr lang="hu-HU" sz="1100" dirty="0"/>
            <a:t>közös eszközhasználat és helymegosztás</a:t>
          </a:r>
        </a:p>
      </dgm:t>
    </dgm:pt>
    <dgm:pt modelId="{B2816CFC-50C6-4369-8AB8-934AFE7EE795}" type="parTrans" cxnId="{BA027C85-1146-4D0E-9E57-03B90DA2478C}">
      <dgm:prSet/>
      <dgm:spPr/>
      <dgm:t>
        <a:bodyPr/>
        <a:lstStyle/>
        <a:p>
          <a:endParaRPr lang="hu-HU"/>
        </a:p>
      </dgm:t>
    </dgm:pt>
    <dgm:pt modelId="{8ECD31DB-2EDD-4A0C-94F0-DFE38CAA83D6}" type="sibTrans" cxnId="{BA027C85-1146-4D0E-9E57-03B90DA2478C}">
      <dgm:prSet/>
      <dgm:spPr/>
      <dgm:t>
        <a:bodyPr/>
        <a:lstStyle/>
        <a:p>
          <a:endParaRPr lang="hu-HU"/>
        </a:p>
      </dgm:t>
    </dgm:pt>
    <dgm:pt modelId="{4E2AD172-B655-4F64-A0BF-8BE98E7AAF57}">
      <dgm:prSet/>
      <dgm:spPr/>
      <dgm:t>
        <a:bodyPr/>
        <a:lstStyle/>
        <a:p>
          <a:pPr rtl="0"/>
          <a:r>
            <a:rPr lang="hu-HU" dirty="0"/>
            <a:t>hozzáférési szolgáltatások árainak szabályozása</a:t>
          </a:r>
        </a:p>
      </dgm:t>
    </dgm:pt>
    <dgm:pt modelId="{ACE37351-7D03-4D7C-8469-A72B618CEDE2}" type="parTrans" cxnId="{1C50D4AC-BC08-42AA-A77E-BC6AD0F20B02}">
      <dgm:prSet/>
      <dgm:spPr/>
      <dgm:t>
        <a:bodyPr/>
        <a:lstStyle/>
        <a:p>
          <a:endParaRPr lang="hu-HU"/>
        </a:p>
      </dgm:t>
    </dgm:pt>
    <dgm:pt modelId="{905EEA9D-5D61-4EBC-B7C9-A509008A8D43}" type="sibTrans" cxnId="{1C50D4AC-BC08-42AA-A77E-BC6AD0F20B02}">
      <dgm:prSet/>
      <dgm:spPr/>
      <dgm:t>
        <a:bodyPr/>
        <a:lstStyle/>
        <a:p>
          <a:endParaRPr lang="hu-HU"/>
        </a:p>
      </dgm:t>
    </dgm:pt>
    <dgm:pt modelId="{C0E45C0D-F2B0-42C6-8D0E-5129BC35886B}">
      <dgm:prSet custT="1"/>
      <dgm:spPr/>
      <dgm:t>
        <a:bodyPr/>
        <a:lstStyle/>
        <a:p>
          <a:pPr rtl="0"/>
          <a:r>
            <a:rPr lang="hu-HU" sz="1100" dirty="0"/>
            <a:t>költségalapú árak</a:t>
          </a:r>
        </a:p>
      </dgm:t>
    </dgm:pt>
    <dgm:pt modelId="{943163FA-47EE-4928-B626-37CECF4F77A9}" type="parTrans" cxnId="{121F340E-E0BA-4803-8115-C850F8EA6E3C}">
      <dgm:prSet/>
      <dgm:spPr/>
      <dgm:t>
        <a:bodyPr/>
        <a:lstStyle/>
        <a:p>
          <a:endParaRPr lang="hu-HU"/>
        </a:p>
      </dgm:t>
    </dgm:pt>
    <dgm:pt modelId="{8CBC7689-DD67-45C3-8956-3A1AD54FCFFB}" type="sibTrans" cxnId="{121F340E-E0BA-4803-8115-C850F8EA6E3C}">
      <dgm:prSet/>
      <dgm:spPr/>
      <dgm:t>
        <a:bodyPr/>
        <a:lstStyle/>
        <a:p>
          <a:endParaRPr lang="hu-HU"/>
        </a:p>
      </dgm:t>
    </dgm:pt>
    <dgm:pt modelId="{3741165A-5E71-4C1A-9AEA-2B56F1240146}">
      <dgm:prSet custT="1"/>
      <dgm:spPr/>
      <dgm:t>
        <a:bodyPr/>
        <a:lstStyle/>
        <a:p>
          <a:pPr rtl="0"/>
          <a:r>
            <a:rPr lang="hu-HU" sz="1100" dirty="0"/>
            <a:t>meghatározott költségszámítási és díjképzési módszer</a:t>
          </a:r>
        </a:p>
      </dgm:t>
    </dgm:pt>
    <dgm:pt modelId="{7F6357A9-2DC6-49D4-AAA2-11660822AA52}" type="parTrans" cxnId="{0E9B680C-A7DF-479A-B1C9-54827D9676B5}">
      <dgm:prSet/>
      <dgm:spPr/>
      <dgm:t>
        <a:bodyPr/>
        <a:lstStyle/>
        <a:p>
          <a:endParaRPr lang="hu-HU"/>
        </a:p>
      </dgm:t>
    </dgm:pt>
    <dgm:pt modelId="{FC55A499-74AD-4C51-A5DE-CB8DB4C2D28F}" type="sibTrans" cxnId="{0E9B680C-A7DF-479A-B1C9-54827D9676B5}">
      <dgm:prSet/>
      <dgm:spPr/>
      <dgm:t>
        <a:bodyPr/>
        <a:lstStyle/>
        <a:p>
          <a:endParaRPr lang="hu-HU"/>
        </a:p>
      </dgm:t>
    </dgm:pt>
    <dgm:pt modelId="{15476298-1691-4A59-8A21-7E7214BC88E6}">
      <dgm:prSet/>
      <dgm:spPr/>
      <dgm:t>
        <a:bodyPr/>
        <a:lstStyle/>
        <a:p>
          <a:pPr rtl="0"/>
          <a:r>
            <a:rPr lang="hu-HU" dirty="0"/>
            <a:t>egyenlő elbánás</a:t>
          </a:r>
        </a:p>
      </dgm:t>
    </dgm:pt>
    <dgm:pt modelId="{C7D7FBAA-6970-4A04-A3D4-D0022BD41371}" type="parTrans" cxnId="{9B01CB9B-2F89-4D78-8E7F-9D0BBC638548}">
      <dgm:prSet/>
      <dgm:spPr/>
      <dgm:t>
        <a:bodyPr/>
        <a:lstStyle/>
        <a:p>
          <a:endParaRPr lang="hu-HU"/>
        </a:p>
      </dgm:t>
    </dgm:pt>
    <dgm:pt modelId="{4123D645-03DA-40F5-AF77-D353C0F03102}" type="sibTrans" cxnId="{9B01CB9B-2F89-4D78-8E7F-9D0BBC638548}">
      <dgm:prSet/>
      <dgm:spPr/>
      <dgm:t>
        <a:bodyPr/>
        <a:lstStyle/>
        <a:p>
          <a:endParaRPr lang="hu-HU"/>
        </a:p>
      </dgm:t>
    </dgm:pt>
    <dgm:pt modelId="{0C6C7CED-3795-4D7D-A504-9CCB29537273}">
      <dgm:prSet custT="1"/>
      <dgm:spPr/>
      <dgm:t>
        <a:bodyPr/>
        <a:lstStyle/>
        <a:p>
          <a:pPr rtl="0"/>
          <a:r>
            <a:rPr lang="hu-HU" sz="1100" dirty="0"/>
            <a:t>a lényegét tekintve azonos szolgáltatásokat nyújtó más szolgáltatók vonatkozásában lényegét tekintve azonos körülmények között lényegét tekintve azonos feltételeket alkalmaz, és</a:t>
          </a:r>
        </a:p>
      </dgm:t>
    </dgm:pt>
    <dgm:pt modelId="{80B268A4-2C0A-4C64-A012-D55364D52540}" type="parTrans" cxnId="{0B2360A0-5542-49F3-B4E9-1E2548940C17}">
      <dgm:prSet/>
      <dgm:spPr/>
      <dgm:t>
        <a:bodyPr/>
        <a:lstStyle/>
        <a:p>
          <a:endParaRPr lang="hu-HU"/>
        </a:p>
      </dgm:t>
    </dgm:pt>
    <dgm:pt modelId="{B4233AC8-9FF4-41E7-99AF-D4197689D334}" type="sibTrans" cxnId="{0B2360A0-5542-49F3-B4E9-1E2548940C17}">
      <dgm:prSet/>
      <dgm:spPr/>
      <dgm:t>
        <a:bodyPr/>
        <a:lstStyle/>
        <a:p>
          <a:endParaRPr lang="hu-HU"/>
        </a:p>
      </dgm:t>
    </dgm:pt>
    <dgm:pt modelId="{6C839B10-0003-4131-833F-C835F5851525}">
      <dgm:prSet custT="1"/>
      <dgm:spPr/>
      <dgm:t>
        <a:bodyPr/>
        <a:lstStyle/>
        <a:p>
          <a:pPr rtl="0"/>
          <a:r>
            <a:rPr lang="hu-HU" sz="1100" dirty="0"/>
            <a:t>legalább ugyanolyan feltételekkel, legalább ugyanolyan minőségű szolgáltatásokat és információt nyújt mások számára, mint amelyeket saját szolgáltatásaira, illetve bármely általa irányított más szolgáltató szolgáltatásaira alkalmaz</a:t>
          </a:r>
        </a:p>
      </dgm:t>
    </dgm:pt>
    <dgm:pt modelId="{7A396CE6-AB5E-42D4-99B5-20C6BBE7E872}" type="parTrans" cxnId="{2F3BE1D3-77AB-426A-9A70-82CC9E353CDE}">
      <dgm:prSet/>
      <dgm:spPr/>
      <dgm:t>
        <a:bodyPr/>
        <a:lstStyle/>
        <a:p>
          <a:endParaRPr lang="hu-HU"/>
        </a:p>
      </dgm:t>
    </dgm:pt>
    <dgm:pt modelId="{E4825419-A075-4C5B-B247-60311D2A61E3}" type="sibTrans" cxnId="{2F3BE1D3-77AB-426A-9A70-82CC9E353CDE}">
      <dgm:prSet/>
      <dgm:spPr/>
      <dgm:t>
        <a:bodyPr/>
        <a:lstStyle/>
        <a:p>
          <a:endParaRPr lang="hu-HU"/>
        </a:p>
      </dgm:t>
    </dgm:pt>
    <dgm:pt modelId="{F54A892E-2025-4894-8942-7B9C3528BC6C}">
      <dgm:prSet/>
      <dgm:spPr/>
      <dgm:t>
        <a:bodyPr/>
        <a:lstStyle/>
        <a:p>
          <a:pPr rtl="0"/>
          <a:r>
            <a:rPr lang="hu-HU" dirty="0"/>
            <a:t>átláthatóság</a:t>
          </a:r>
        </a:p>
      </dgm:t>
    </dgm:pt>
    <dgm:pt modelId="{0B4338CD-EC5E-4405-8B3B-270F34A97636}" type="parTrans" cxnId="{76573CDF-1E3B-40E6-A8D9-7D90D463E116}">
      <dgm:prSet/>
      <dgm:spPr/>
      <dgm:t>
        <a:bodyPr/>
        <a:lstStyle/>
        <a:p>
          <a:endParaRPr lang="hu-HU"/>
        </a:p>
      </dgm:t>
    </dgm:pt>
    <dgm:pt modelId="{8F609953-C834-40E8-A073-4384A1083038}" type="sibTrans" cxnId="{76573CDF-1E3B-40E6-A8D9-7D90D463E116}">
      <dgm:prSet/>
      <dgm:spPr/>
      <dgm:t>
        <a:bodyPr/>
        <a:lstStyle/>
        <a:p>
          <a:endParaRPr lang="hu-HU"/>
        </a:p>
      </dgm:t>
    </dgm:pt>
    <dgm:pt modelId="{B8D1A48E-F134-43DF-A172-800FBAF600A3}">
      <dgm:prSet/>
      <dgm:spPr/>
      <dgm:t>
        <a:bodyPr/>
        <a:lstStyle/>
        <a:p>
          <a:pPr rtl="0"/>
          <a:r>
            <a:rPr lang="hu-HU" dirty="0"/>
            <a:t>különösen számviteli és műszaki információk, hálózati jellemzők, a szolgáltatás nyújtásának és igénybevételének feltételei, árak nyilvánosságra hozatala</a:t>
          </a:r>
        </a:p>
      </dgm:t>
    </dgm:pt>
    <dgm:pt modelId="{6F134D38-972B-4D03-8E53-75749DF1798B}" type="parTrans" cxnId="{42CD1424-8E08-4C4A-9269-D3C57B7C1E6C}">
      <dgm:prSet/>
      <dgm:spPr/>
      <dgm:t>
        <a:bodyPr/>
        <a:lstStyle/>
        <a:p>
          <a:endParaRPr lang="hu-HU"/>
        </a:p>
      </dgm:t>
    </dgm:pt>
    <dgm:pt modelId="{08F5C607-BE2F-45AF-91C7-EFC729E6348A}" type="sibTrans" cxnId="{42CD1424-8E08-4C4A-9269-D3C57B7C1E6C}">
      <dgm:prSet/>
      <dgm:spPr/>
      <dgm:t>
        <a:bodyPr/>
        <a:lstStyle/>
        <a:p>
          <a:endParaRPr lang="hu-HU"/>
        </a:p>
      </dgm:t>
    </dgm:pt>
    <dgm:pt modelId="{380A797E-69CA-4833-A2D0-287D4A78D884}">
      <dgm:prSet/>
      <dgm:spPr/>
      <dgm:t>
        <a:bodyPr/>
        <a:lstStyle/>
        <a:p>
          <a:pPr rtl="0"/>
          <a:r>
            <a:rPr lang="hu-HU" dirty="0"/>
            <a:t>számviteli szétválasztás</a:t>
          </a:r>
        </a:p>
      </dgm:t>
    </dgm:pt>
    <dgm:pt modelId="{27ACE516-AB4F-4548-BBA4-389491430A14}" type="parTrans" cxnId="{3D60C61B-CDE8-4BF0-9902-98DB2DC94FCF}">
      <dgm:prSet/>
      <dgm:spPr/>
      <dgm:t>
        <a:bodyPr/>
        <a:lstStyle/>
        <a:p>
          <a:endParaRPr lang="hu-HU"/>
        </a:p>
      </dgm:t>
    </dgm:pt>
    <dgm:pt modelId="{FB931A29-E3DE-4B43-877C-C9D2FF95A387}" type="sibTrans" cxnId="{3D60C61B-CDE8-4BF0-9902-98DB2DC94FCF}">
      <dgm:prSet/>
      <dgm:spPr/>
      <dgm:t>
        <a:bodyPr/>
        <a:lstStyle/>
        <a:p>
          <a:endParaRPr lang="hu-HU"/>
        </a:p>
      </dgm:t>
    </dgm:pt>
    <dgm:pt modelId="{DF74E600-E176-43EF-B572-A2AF11FA6CAF}">
      <dgm:prSet/>
      <dgm:spPr/>
      <dgm:t>
        <a:bodyPr/>
        <a:lstStyle/>
        <a:p>
          <a:pPr rtl="0"/>
          <a:r>
            <a:rPr lang="hu-HU" dirty="0"/>
            <a:t>hozzáférési szolgáltatások számviteli elkülönítése</a:t>
          </a:r>
        </a:p>
      </dgm:t>
    </dgm:pt>
    <dgm:pt modelId="{ED06FEC3-3BC2-429D-B559-2BC92F92D9B3}" type="parTrans" cxnId="{81650806-682B-4614-ABF3-646368641F60}">
      <dgm:prSet/>
      <dgm:spPr/>
      <dgm:t>
        <a:bodyPr/>
        <a:lstStyle/>
        <a:p>
          <a:endParaRPr lang="hu-HU"/>
        </a:p>
      </dgm:t>
    </dgm:pt>
    <dgm:pt modelId="{E5E5089B-4D32-4AD2-AF58-B1F9A0E37BEC}" type="sibTrans" cxnId="{81650806-682B-4614-ABF3-646368641F60}">
      <dgm:prSet/>
      <dgm:spPr/>
      <dgm:t>
        <a:bodyPr/>
        <a:lstStyle/>
        <a:p>
          <a:endParaRPr lang="hu-HU"/>
        </a:p>
      </dgm:t>
    </dgm:pt>
    <dgm:pt modelId="{94CCA672-F4A0-467A-818A-0C00917010D0}">
      <dgm:prSet/>
      <dgm:spPr/>
      <dgm:t>
        <a:bodyPr/>
        <a:lstStyle/>
        <a:p>
          <a:pPr rtl="0"/>
          <a:r>
            <a:rPr lang="hu-HU" dirty="0"/>
            <a:t>átláthatóság és egyéb kötelezettségek támogatása</a:t>
          </a:r>
        </a:p>
      </dgm:t>
    </dgm:pt>
    <dgm:pt modelId="{39A29196-A6DE-4B9A-8A62-33D61925C474}" type="parTrans" cxnId="{9834518E-F6D8-4BD1-8DA4-357DE67C00C0}">
      <dgm:prSet/>
      <dgm:spPr/>
      <dgm:t>
        <a:bodyPr/>
        <a:lstStyle/>
        <a:p>
          <a:endParaRPr lang="hu-HU"/>
        </a:p>
      </dgm:t>
    </dgm:pt>
    <dgm:pt modelId="{36EA31E9-9A2F-4AA2-827A-E825D3500F54}" type="sibTrans" cxnId="{9834518E-F6D8-4BD1-8DA4-357DE67C00C0}">
      <dgm:prSet/>
      <dgm:spPr/>
      <dgm:t>
        <a:bodyPr/>
        <a:lstStyle/>
        <a:p>
          <a:endParaRPr lang="hu-HU"/>
        </a:p>
      </dgm:t>
    </dgm:pt>
    <dgm:pt modelId="{A556A88B-0386-4274-9B5C-87E32808F383}">
      <dgm:prSet/>
      <dgm:spPr/>
      <dgm:t>
        <a:bodyPr/>
        <a:lstStyle/>
        <a:p>
          <a:pPr rtl="0"/>
          <a:r>
            <a:rPr lang="hu-HU" dirty="0"/>
            <a:t>funkcionális szétválasztás</a:t>
          </a:r>
        </a:p>
      </dgm:t>
    </dgm:pt>
    <dgm:pt modelId="{438B2B17-BC03-4F46-804B-86C9E5C65837}" type="parTrans" cxnId="{F60957AE-1E1B-4BAF-AD2D-04CCD7026A0F}">
      <dgm:prSet/>
      <dgm:spPr/>
      <dgm:t>
        <a:bodyPr/>
        <a:lstStyle/>
        <a:p>
          <a:endParaRPr lang="hu-HU"/>
        </a:p>
      </dgm:t>
    </dgm:pt>
    <dgm:pt modelId="{245A6DD1-34D2-4C15-A416-E4AD10AC3E1B}" type="sibTrans" cxnId="{F60957AE-1E1B-4BAF-AD2D-04CCD7026A0F}">
      <dgm:prSet/>
      <dgm:spPr/>
      <dgm:t>
        <a:bodyPr/>
        <a:lstStyle/>
        <a:p>
          <a:endParaRPr lang="hu-HU"/>
        </a:p>
      </dgm:t>
    </dgm:pt>
    <dgm:pt modelId="{54D801C8-9AE5-428D-9DBB-4B04D4A836F9}">
      <dgm:prSet/>
      <dgm:spPr/>
      <dgm:t>
        <a:bodyPr/>
        <a:lstStyle/>
        <a:p>
          <a:pPr rtl="0"/>
          <a:r>
            <a:rPr lang="hu-HU" dirty="0"/>
            <a:t>hozzáférési szolgáltatások önálló gazdasági egységbe szervezése (vállalkozás „feldarabolása”)</a:t>
          </a:r>
        </a:p>
      </dgm:t>
    </dgm:pt>
    <dgm:pt modelId="{918E135B-E1E8-48D1-B851-2597B1EF9134}" type="parTrans" cxnId="{93D6C617-B5ED-4368-B23A-EE8926123852}">
      <dgm:prSet/>
      <dgm:spPr/>
      <dgm:t>
        <a:bodyPr/>
        <a:lstStyle/>
        <a:p>
          <a:endParaRPr lang="hu-HU"/>
        </a:p>
      </dgm:t>
    </dgm:pt>
    <dgm:pt modelId="{007FC04A-2527-4FA3-93DC-89D1B6522A76}" type="sibTrans" cxnId="{93D6C617-B5ED-4368-B23A-EE8926123852}">
      <dgm:prSet/>
      <dgm:spPr/>
      <dgm:t>
        <a:bodyPr/>
        <a:lstStyle/>
        <a:p>
          <a:endParaRPr lang="hu-HU"/>
        </a:p>
      </dgm:t>
    </dgm:pt>
    <dgm:pt modelId="{63B0CB33-2CC5-47A1-B742-09338ADAF18A}" type="pres">
      <dgm:prSet presAssocID="{CC614AD5-DE04-4323-8F38-270EABF45575}" presName="Name0" presStyleCnt="0">
        <dgm:presLayoutVars>
          <dgm:dir/>
          <dgm:animLvl val="lvl"/>
          <dgm:resizeHandles val="exact"/>
        </dgm:presLayoutVars>
      </dgm:prSet>
      <dgm:spPr/>
    </dgm:pt>
    <dgm:pt modelId="{776DB017-A7C0-407A-BB15-AD3AE848DC4E}" type="pres">
      <dgm:prSet presAssocID="{6DD7B1D9-DE0F-4E45-9468-D08DF807D821}" presName="linNode" presStyleCnt="0"/>
      <dgm:spPr/>
    </dgm:pt>
    <dgm:pt modelId="{51471D71-9DA9-450C-93A2-B77773F6790D}" type="pres">
      <dgm:prSet presAssocID="{6DD7B1D9-DE0F-4E45-9468-D08DF807D821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1F0E0314-CFA0-42CF-B470-721D449962AA}" type="pres">
      <dgm:prSet presAssocID="{6DD7B1D9-DE0F-4E45-9468-D08DF807D821}" presName="descendantText" presStyleLbl="alignAccFollowNode1" presStyleIdx="0" presStyleCnt="6">
        <dgm:presLayoutVars>
          <dgm:bulletEnabled val="1"/>
        </dgm:presLayoutVars>
      </dgm:prSet>
      <dgm:spPr/>
    </dgm:pt>
    <dgm:pt modelId="{6E78293C-4904-4100-BB84-8DBF3E4A2C6C}" type="pres">
      <dgm:prSet presAssocID="{96C41ABD-7E6A-4DB3-9098-B04BE498D910}" presName="sp" presStyleCnt="0"/>
      <dgm:spPr/>
    </dgm:pt>
    <dgm:pt modelId="{690D5CED-405D-47EB-A75A-25D46F1EBEC1}" type="pres">
      <dgm:prSet presAssocID="{4E2AD172-B655-4F64-A0BF-8BE98E7AAF57}" presName="linNode" presStyleCnt="0"/>
      <dgm:spPr/>
    </dgm:pt>
    <dgm:pt modelId="{4888B084-D7B4-4430-B96E-16D8FB804D98}" type="pres">
      <dgm:prSet presAssocID="{4E2AD172-B655-4F64-A0BF-8BE98E7AAF57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1B55B412-770C-449A-ACF0-CD4173EAF479}" type="pres">
      <dgm:prSet presAssocID="{4E2AD172-B655-4F64-A0BF-8BE98E7AAF57}" presName="descendantText" presStyleLbl="alignAccFollowNode1" presStyleIdx="1" presStyleCnt="6" custLinFactNeighborX="-349" custLinFactNeighborY="-2224">
        <dgm:presLayoutVars>
          <dgm:bulletEnabled val="1"/>
        </dgm:presLayoutVars>
      </dgm:prSet>
      <dgm:spPr/>
    </dgm:pt>
    <dgm:pt modelId="{9E0EDDD0-4A6B-46E3-87FA-E2A05C6F9FAE}" type="pres">
      <dgm:prSet presAssocID="{905EEA9D-5D61-4EBC-B7C9-A509008A8D43}" presName="sp" presStyleCnt="0"/>
      <dgm:spPr/>
    </dgm:pt>
    <dgm:pt modelId="{5A573414-8B11-40E8-B90D-312D82F0A3F6}" type="pres">
      <dgm:prSet presAssocID="{15476298-1691-4A59-8A21-7E7214BC88E6}" presName="linNode" presStyleCnt="0"/>
      <dgm:spPr/>
    </dgm:pt>
    <dgm:pt modelId="{B35EE93B-F081-460B-8BEA-D764A0A97FEB}" type="pres">
      <dgm:prSet presAssocID="{15476298-1691-4A59-8A21-7E7214BC88E6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33BAEC70-4B02-4B95-A89B-7F606AB60B90}" type="pres">
      <dgm:prSet presAssocID="{15476298-1691-4A59-8A21-7E7214BC88E6}" presName="descendantText" presStyleLbl="alignAccFollowNode1" presStyleIdx="2" presStyleCnt="6" custScaleY="143615">
        <dgm:presLayoutVars>
          <dgm:bulletEnabled val="1"/>
        </dgm:presLayoutVars>
      </dgm:prSet>
      <dgm:spPr/>
    </dgm:pt>
    <dgm:pt modelId="{A2BE0644-3050-4EC8-8AD0-AB05913C8FD2}" type="pres">
      <dgm:prSet presAssocID="{4123D645-03DA-40F5-AF77-D353C0F03102}" presName="sp" presStyleCnt="0"/>
      <dgm:spPr/>
    </dgm:pt>
    <dgm:pt modelId="{7809FABA-C9BF-471E-A53B-061D3D64C96E}" type="pres">
      <dgm:prSet presAssocID="{F54A892E-2025-4894-8942-7B9C3528BC6C}" presName="linNode" presStyleCnt="0"/>
      <dgm:spPr/>
    </dgm:pt>
    <dgm:pt modelId="{B6DDB2B7-632F-4AE6-BEEE-55681693BC24}" type="pres">
      <dgm:prSet presAssocID="{F54A892E-2025-4894-8942-7B9C3528BC6C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B3B1F0B5-E239-4BD3-B72F-9A8FB06C63AE}" type="pres">
      <dgm:prSet presAssocID="{F54A892E-2025-4894-8942-7B9C3528BC6C}" presName="descendantText" presStyleLbl="alignAccFollowNode1" presStyleIdx="3" presStyleCnt="6">
        <dgm:presLayoutVars>
          <dgm:bulletEnabled val="1"/>
        </dgm:presLayoutVars>
      </dgm:prSet>
      <dgm:spPr/>
    </dgm:pt>
    <dgm:pt modelId="{5D2DE51D-7858-4506-8A9A-F757D9A435BB}" type="pres">
      <dgm:prSet presAssocID="{8F609953-C834-40E8-A073-4384A1083038}" presName="sp" presStyleCnt="0"/>
      <dgm:spPr/>
    </dgm:pt>
    <dgm:pt modelId="{28A80088-C5AF-465D-AFD7-9848EF882C02}" type="pres">
      <dgm:prSet presAssocID="{380A797E-69CA-4833-A2D0-287D4A78D884}" presName="linNode" presStyleCnt="0"/>
      <dgm:spPr/>
    </dgm:pt>
    <dgm:pt modelId="{8BD85D0C-8B28-4D4C-8B57-69D141374C0E}" type="pres">
      <dgm:prSet presAssocID="{380A797E-69CA-4833-A2D0-287D4A78D884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81F6A176-653F-4956-9C83-CD251B9E5792}" type="pres">
      <dgm:prSet presAssocID="{380A797E-69CA-4833-A2D0-287D4A78D884}" presName="descendantText" presStyleLbl="alignAccFollowNode1" presStyleIdx="4" presStyleCnt="6">
        <dgm:presLayoutVars>
          <dgm:bulletEnabled val="1"/>
        </dgm:presLayoutVars>
      </dgm:prSet>
      <dgm:spPr/>
    </dgm:pt>
    <dgm:pt modelId="{65ADBABA-38F7-4586-A07B-D763E39855EF}" type="pres">
      <dgm:prSet presAssocID="{FB931A29-E3DE-4B43-877C-C9D2FF95A387}" presName="sp" presStyleCnt="0"/>
      <dgm:spPr/>
    </dgm:pt>
    <dgm:pt modelId="{5B18A096-D9A4-479E-A157-BF3AB7657B3E}" type="pres">
      <dgm:prSet presAssocID="{A556A88B-0386-4274-9B5C-87E32808F383}" presName="linNode" presStyleCnt="0"/>
      <dgm:spPr/>
    </dgm:pt>
    <dgm:pt modelId="{663C068D-0D92-4B4D-A764-1A1D50C54F1E}" type="pres">
      <dgm:prSet presAssocID="{A556A88B-0386-4274-9B5C-87E32808F383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197EA7D4-CFA9-431E-8CB2-5624136EEE66}" type="pres">
      <dgm:prSet presAssocID="{A556A88B-0386-4274-9B5C-87E32808F383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81650806-682B-4614-ABF3-646368641F60}" srcId="{380A797E-69CA-4833-A2D0-287D4A78D884}" destId="{DF74E600-E176-43EF-B572-A2AF11FA6CAF}" srcOrd="0" destOrd="0" parTransId="{ED06FEC3-3BC2-429D-B559-2BC92F92D9B3}" sibTransId="{E5E5089B-4D32-4AD2-AF58-B1F9A0E37BEC}"/>
    <dgm:cxn modelId="{0E9B680C-A7DF-479A-B1C9-54827D9676B5}" srcId="{4E2AD172-B655-4F64-A0BF-8BE98E7AAF57}" destId="{3741165A-5E71-4C1A-9AEA-2B56F1240146}" srcOrd="1" destOrd="0" parTransId="{7F6357A9-2DC6-49D4-AAA2-11660822AA52}" sibTransId="{FC55A499-74AD-4C51-A5DE-CB8DB4C2D28F}"/>
    <dgm:cxn modelId="{121F340E-E0BA-4803-8115-C850F8EA6E3C}" srcId="{4E2AD172-B655-4F64-A0BF-8BE98E7AAF57}" destId="{C0E45C0D-F2B0-42C6-8D0E-5129BC35886B}" srcOrd="0" destOrd="0" parTransId="{943163FA-47EE-4928-B626-37CECF4F77A9}" sibTransId="{8CBC7689-DD67-45C3-8956-3A1AD54FCFFB}"/>
    <dgm:cxn modelId="{6998C912-7AA5-417C-A3A7-0FEE814A6FC3}" type="presOf" srcId="{94CCA672-F4A0-467A-818A-0C00917010D0}" destId="{81F6A176-653F-4956-9C83-CD251B9E5792}" srcOrd="0" destOrd="1" presId="urn:microsoft.com/office/officeart/2005/8/layout/vList5"/>
    <dgm:cxn modelId="{93D6C617-B5ED-4368-B23A-EE8926123852}" srcId="{A556A88B-0386-4274-9B5C-87E32808F383}" destId="{54D801C8-9AE5-428D-9DBB-4B04D4A836F9}" srcOrd="0" destOrd="0" parTransId="{918E135B-E1E8-48D1-B851-2597B1EF9134}" sibTransId="{007FC04A-2527-4FA3-93DC-89D1B6522A76}"/>
    <dgm:cxn modelId="{3D60C61B-CDE8-4BF0-9902-98DB2DC94FCF}" srcId="{CC614AD5-DE04-4323-8F38-270EABF45575}" destId="{380A797E-69CA-4833-A2D0-287D4A78D884}" srcOrd="4" destOrd="0" parTransId="{27ACE516-AB4F-4548-BBA4-389491430A14}" sibTransId="{FB931A29-E3DE-4B43-877C-C9D2FF95A387}"/>
    <dgm:cxn modelId="{42CD1424-8E08-4C4A-9269-D3C57B7C1E6C}" srcId="{F54A892E-2025-4894-8942-7B9C3528BC6C}" destId="{B8D1A48E-F134-43DF-A172-800FBAF600A3}" srcOrd="0" destOrd="0" parTransId="{6F134D38-972B-4D03-8E53-75749DF1798B}" sibTransId="{08F5C607-BE2F-45AF-91C7-EFC729E6348A}"/>
    <dgm:cxn modelId="{715CF73B-0B52-4020-9748-057201B3DFA8}" type="presOf" srcId="{EA9DEC20-6F62-455D-8ED3-ED01D7B90B0C}" destId="{1F0E0314-CFA0-42CF-B470-721D449962AA}" srcOrd="0" destOrd="0" presId="urn:microsoft.com/office/officeart/2005/8/layout/vList5"/>
    <dgm:cxn modelId="{F25EE168-EC48-4815-BAD4-5A9820D61864}" type="presOf" srcId="{A556A88B-0386-4274-9B5C-87E32808F383}" destId="{663C068D-0D92-4B4D-A764-1A1D50C54F1E}" srcOrd="0" destOrd="0" presId="urn:microsoft.com/office/officeart/2005/8/layout/vList5"/>
    <dgm:cxn modelId="{B3C50B6B-69F0-441A-A7F2-199F3EB574DC}" type="presOf" srcId="{F54A892E-2025-4894-8942-7B9C3528BC6C}" destId="{B6DDB2B7-632F-4AE6-BEEE-55681693BC24}" srcOrd="0" destOrd="0" presId="urn:microsoft.com/office/officeart/2005/8/layout/vList5"/>
    <dgm:cxn modelId="{7129C06D-8BC0-4CB8-B4CC-628F365DECAA}" type="presOf" srcId="{C0E45C0D-F2B0-42C6-8D0E-5129BC35886B}" destId="{1B55B412-770C-449A-ACF0-CD4173EAF479}" srcOrd="0" destOrd="0" presId="urn:microsoft.com/office/officeart/2005/8/layout/vList5"/>
    <dgm:cxn modelId="{7C726075-0470-465D-8B23-182747871E14}" type="presOf" srcId="{6C839B10-0003-4131-833F-C835F5851525}" destId="{33BAEC70-4B02-4B95-A89B-7F606AB60B90}" srcOrd="0" destOrd="1" presId="urn:microsoft.com/office/officeart/2005/8/layout/vList5"/>
    <dgm:cxn modelId="{EB4C4656-69F3-4C86-9557-A406F05AA4D0}" type="presOf" srcId="{3741165A-5E71-4C1A-9AEA-2B56F1240146}" destId="{1B55B412-770C-449A-ACF0-CD4173EAF479}" srcOrd="0" destOrd="1" presId="urn:microsoft.com/office/officeart/2005/8/layout/vList5"/>
    <dgm:cxn modelId="{33235759-B8D9-4C95-8400-25BA52861A03}" type="presOf" srcId="{0C6C7CED-3795-4D7D-A504-9CCB29537273}" destId="{33BAEC70-4B02-4B95-A89B-7F606AB60B90}" srcOrd="0" destOrd="0" presId="urn:microsoft.com/office/officeart/2005/8/layout/vList5"/>
    <dgm:cxn modelId="{BA027C85-1146-4D0E-9E57-03B90DA2478C}" srcId="{6DD7B1D9-DE0F-4E45-9468-D08DF807D821}" destId="{A0B7A77C-59FB-43AA-9D43-E0FA4F75F58D}" srcOrd="1" destOrd="0" parTransId="{B2816CFC-50C6-4369-8AB8-934AFE7EE795}" sibTransId="{8ECD31DB-2EDD-4A0C-94F0-DFE38CAA83D6}"/>
    <dgm:cxn modelId="{982C0689-7E0F-48A5-B60F-1FE90C261DB0}" type="presOf" srcId="{A0B7A77C-59FB-43AA-9D43-E0FA4F75F58D}" destId="{1F0E0314-CFA0-42CF-B470-721D449962AA}" srcOrd="0" destOrd="1" presId="urn:microsoft.com/office/officeart/2005/8/layout/vList5"/>
    <dgm:cxn modelId="{9834518E-F6D8-4BD1-8DA4-357DE67C00C0}" srcId="{380A797E-69CA-4833-A2D0-287D4A78D884}" destId="{94CCA672-F4A0-467A-818A-0C00917010D0}" srcOrd="1" destOrd="0" parTransId="{39A29196-A6DE-4B9A-8A62-33D61925C474}" sibTransId="{36EA31E9-9A2F-4AA2-827A-E825D3500F54}"/>
    <dgm:cxn modelId="{DA90CD97-DCBE-4A3E-9590-A5C29D240631}" type="presOf" srcId="{380A797E-69CA-4833-A2D0-287D4A78D884}" destId="{8BD85D0C-8B28-4D4C-8B57-69D141374C0E}" srcOrd="0" destOrd="0" presId="urn:microsoft.com/office/officeart/2005/8/layout/vList5"/>
    <dgm:cxn modelId="{E9B0C999-6405-4B1B-8084-B455179FE954}" type="presOf" srcId="{DF74E600-E176-43EF-B572-A2AF11FA6CAF}" destId="{81F6A176-653F-4956-9C83-CD251B9E5792}" srcOrd="0" destOrd="0" presId="urn:microsoft.com/office/officeart/2005/8/layout/vList5"/>
    <dgm:cxn modelId="{9B01CB9B-2F89-4D78-8E7F-9D0BBC638548}" srcId="{CC614AD5-DE04-4323-8F38-270EABF45575}" destId="{15476298-1691-4A59-8A21-7E7214BC88E6}" srcOrd="2" destOrd="0" parTransId="{C7D7FBAA-6970-4A04-A3D4-D0022BD41371}" sibTransId="{4123D645-03DA-40F5-AF77-D353C0F03102}"/>
    <dgm:cxn modelId="{0B2360A0-5542-49F3-B4E9-1E2548940C17}" srcId="{15476298-1691-4A59-8A21-7E7214BC88E6}" destId="{0C6C7CED-3795-4D7D-A504-9CCB29537273}" srcOrd="0" destOrd="0" parTransId="{80B268A4-2C0A-4C64-A012-D55364D52540}" sibTransId="{B4233AC8-9FF4-41E7-99AF-D4197689D334}"/>
    <dgm:cxn modelId="{C5EBD7A1-949E-4EBE-8CC1-F95FE464A812}" type="presOf" srcId="{15476298-1691-4A59-8A21-7E7214BC88E6}" destId="{B35EE93B-F081-460B-8BEA-D764A0A97FEB}" srcOrd="0" destOrd="0" presId="urn:microsoft.com/office/officeart/2005/8/layout/vList5"/>
    <dgm:cxn modelId="{1C50D4AC-BC08-42AA-A77E-BC6AD0F20B02}" srcId="{CC614AD5-DE04-4323-8F38-270EABF45575}" destId="{4E2AD172-B655-4F64-A0BF-8BE98E7AAF57}" srcOrd="1" destOrd="0" parTransId="{ACE37351-7D03-4D7C-8469-A72B618CEDE2}" sibTransId="{905EEA9D-5D61-4EBC-B7C9-A509008A8D43}"/>
    <dgm:cxn modelId="{F60957AE-1E1B-4BAF-AD2D-04CCD7026A0F}" srcId="{CC614AD5-DE04-4323-8F38-270EABF45575}" destId="{A556A88B-0386-4274-9B5C-87E32808F383}" srcOrd="5" destOrd="0" parTransId="{438B2B17-BC03-4F46-804B-86C9E5C65837}" sibTransId="{245A6DD1-34D2-4C15-A416-E4AD10AC3E1B}"/>
    <dgm:cxn modelId="{4DA330B0-31D8-44F2-B5EC-B1BC5A11EB5B}" srcId="{CC614AD5-DE04-4323-8F38-270EABF45575}" destId="{6DD7B1D9-DE0F-4E45-9468-D08DF807D821}" srcOrd="0" destOrd="0" parTransId="{FFA7895F-C9FA-434A-8C73-EC1B82016FAB}" sibTransId="{96C41ABD-7E6A-4DB3-9098-B04BE498D910}"/>
    <dgm:cxn modelId="{990AD6CC-A918-434E-B0F1-943AE308A5A0}" type="presOf" srcId="{4E2AD172-B655-4F64-A0BF-8BE98E7AAF57}" destId="{4888B084-D7B4-4430-B96E-16D8FB804D98}" srcOrd="0" destOrd="0" presId="urn:microsoft.com/office/officeart/2005/8/layout/vList5"/>
    <dgm:cxn modelId="{7274D7CC-92B0-4BA4-B9EC-1164F60264F6}" srcId="{6DD7B1D9-DE0F-4E45-9468-D08DF807D821}" destId="{EA9DEC20-6F62-455D-8ED3-ED01D7B90B0C}" srcOrd="0" destOrd="0" parTransId="{E635EC78-D32D-4BCF-8B60-C082CDEC299E}" sibTransId="{88B44E9B-BC57-4038-9F57-462C831A3698}"/>
    <dgm:cxn modelId="{2F3BE1D3-77AB-426A-9A70-82CC9E353CDE}" srcId="{15476298-1691-4A59-8A21-7E7214BC88E6}" destId="{6C839B10-0003-4131-833F-C835F5851525}" srcOrd="1" destOrd="0" parTransId="{7A396CE6-AB5E-42D4-99B5-20C6BBE7E872}" sibTransId="{E4825419-A075-4C5B-B247-60311D2A61E3}"/>
    <dgm:cxn modelId="{76573CDF-1E3B-40E6-A8D9-7D90D463E116}" srcId="{CC614AD5-DE04-4323-8F38-270EABF45575}" destId="{F54A892E-2025-4894-8942-7B9C3528BC6C}" srcOrd="3" destOrd="0" parTransId="{0B4338CD-EC5E-4405-8B3B-270F34A97636}" sibTransId="{8F609953-C834-40E8-A073-4384A1083038}"/>
    <dgm:cxn modelId="{072240E7-FB5E-4716-8941-3E39DAD44094}" type="presOf" srcId="{B8D1A48E-F134-43DF-A172-800FBAF600A3}" destId="{B3B1F0B5-E239-4BD3-B72F-9A8FB06C63AE}" srcOrd="0" destOrd="0" presId="urn:microsoft.com/office/officeart/2005/8/layout/vList5"/>
    <dgm:cxn modelId="{DBB2E2EB-F9BA-4519-914A-2BDE53A2C27E}" type="presOf" srcId="{6DD7B1D9-DE0F-4E45-9468-D08DF807D821}" destId="{51471D71-9DA9-450C-93A2-B77773F6790D}" srcOrd="0" destOrd="0" presId="urn:microsoft.com/office/officeart/2005/8/layout/vList5"/>
    <dgm:cxn modelId="{355D0DF7-C5F3-4EB9-9602-02BBAF7E3246}" type="presOf" srcId="{54D801C8-9AE5-428D-9DBB-4B04D4A836F9}" destId="{197EA7D4-CFA9-431E-8CB2-5624136EEE66}" srcOrd="0" destOrd="0" presId="urn:microsoft.com/office/officeart/2005/8/layout/vList5"/>
    <dgm:cxn modelId="{FAE19EFD-3056-4E52-91CE-D2B9B91876E1}" type="presOf" srcId="{CC614AD5-DE04-4323-8F38-270EABF45575}" destId="{63B0CB33-2CC5-47A1-B742-09338ADAF18A}" srcOrd="0" destOrd="0" presId="urn:microsoft.com/office/officeart/2005/8/layout/vList5"/>
    <dgm:cxn modelId="{8B992C42-F49E-431B-AD6C-275C7C54F707}" type="presParOf" srcId="{63B0CB33-2CC5-47A1-B742-09338ADAF18A}" destId="{776DB017-A7C0-407A-BB15-AD3AE848DC4E}" srcOrd="0" destOrd="0" presId="urn:microsoft.com/office/officeart/2005/8/layout/vList5"/>
    <dgm:cxn modelId="{29CB9FFC-2B33-4D82-AF1A-C79F695E06F6}" type="presParOf" srcId="{776DB017-A7C0-407A-BB15-AD3AE848DC4E}" destId="{51471D71-9DA9-450C-93A2-B77773F6790D}" srcOrd="0" destOrd="0" presId="urn:microsoft.com/office/officeart/2005/8/layout/vList5"/>
    <dgm:cxn modelId="{57FED492-3425-4FF8-9C38-14956AF489C4}" type="presParOf" srcId="{776DB017-A7C0-407A-BB15-AD3AE848DC4E}" destId="{1F0E0314-CFA0-42CF-B470-721D449962AA}" srcOrd="1" destOrd="0" presId="urn:microsoft.com/office/officeart/2005/8/layout/vList5"/>
    <dgm:cxn modelId="{78E8FB9E-4990-4BA2-8554-9211C723F51A}" type="presParOf" srcId="{63B0CB33-2CC5-47A1-B742-09338ADAF18A}" destId="{6E78293C-4904-4100-BB84-8DBF3E4A2C6C}" srcOrd="1" destOrd="0" presId="urn:microsoft.com/office/officeart/2005/8/layout/vList5"/>
    <dgm:cxn modelId="{B9448748-B08F-4039-BEFD-2A7AB5CF02AE}" type="presParOf" srcId="{63B0CB33-2CC5-47A1-B742-09338ADAF18A}" destId="{690D5CED-405D-47EB-A75A-25D46F1EBEC1}" srcOrd="2" destOrd="0" presId="urn:microsoft.com/office/officeart/2005/8/layout/vList5"/>
    <dgm:cxn modelId="{C591601A-4D8A-4F14-87A3-3F0B57CF0C9F}" type="presParOf" srcId="{690D5CED-405D-47EB-A75A-25D46F1EBEC1}" destId="{4888B084-D7B4-4430-B96E-16D8FB804D98}" srcOrd="0" destOrd="0" presId="urn:microsoft.com/office/officeart/2005/8/layout/vList5"/>
    <dgm:cxn modelId="{93727450-2BF6-4D9D-951A-049254D02FE0}" type="presParOf" srcId="{690D5CED-405D-47EB-A75A-25D46F1EBEC1}" destId="{1B55B412-770C-449A-ACF0-CD4173EAF479}" srcOrd="1" destOrd="0" presId="urn:microsoft.com/office/officeart/2005/8/layout/vList5"/>
    <dgm:cxn modelId="{2B7D5AAA-B024-4C80-B7E3-81FECE72138F}" type="presParOf" srcId="{63B0CB33-2CC5-47A1-B742-09338ADAF18A}" destId="{9E0EDDD0-4A6B-46E3-87FA-E2A05C6F9FAE}" srcOrd="3" destOrd="0" presId="urn:microsoft.com/office/officeart/2005/8/layout/vList5"/>
    <dgm:cxn modelId="{F07C2E01-6930-4DCB-AB49-0F960A1A05B4}" type="presParOf" srcId="{63B0CB33-2CC5-47A1-B742-09338ADAF18A}" destId="{5A573414-8B11-40E8-B90D-312D82F0A3F6}" srcOrd="4" destOrd="0" presId="urn:microsoft.com/office/officeart/2005/8/layout/vList5"/>
    <dgm:cxn modelId="{97F5D211-D91A-4335-85F0-430776D8B604}" type="presParOf" srcId="{5A573414-8B11-40E8-B90D-312D82F0A3F6}" destId="{B35EE93B-F081-460B-8BEA-D764A0A97FEB}" srcOrd="0" destOrd="0" presId="urn:microsoft.com/office/officeart/2005/8/layout/vList5"/>
    <dgm:cxn modelId="{2DBEE661-BDA4-40F0-A132-1D7A10EE0EA0}" type="presParOf" srcId="{5A573414-8B11-40E8-B90D-312D82F0A3F6}" destId="{33BAEC70-4B02-4B95-A89B-7F606AB60B90}" srcOrd="1" destOrd="0" presId="urn:microsoft.com/office/officeart/2005/8/layout/vList5"/>
    <dgm:cxn modelId="{1EB88D44-908C-4A9D-B418-D282D0EB9F4E}" type="presParOf" srcId="{63B0CB33-2CC5-47A1-B742-09338ADAF18A}" destId="{A2BE0644-3050-4EC8-8AD0-AB05913C8FD2}" srcOrd="5" destOrd="0" presId="urn:microsoft.com/office/officeart/2005/8/layout/vList5"/>
    <dgm:cxn modelId="{DA404C44-7B3B-449D-88A7-6164F45E54E0}" type="presParOf" srcId="{63B0CB33-2CC5-47A1-B742-09338ADAF18A}" destId="{7809FABA-C9BF-471E-A53B-061D3D64C96E}" srcOrd="6" destOrd="0" presId="urn:microsoft.com/office/officeart/2005/8/layout/vList5"/>
    <dgm:cxn modelId="{A1CC0B81-48FF-4596-8189-8D27C6E3C6E8}" type="presParOf" srcId="{7809FABA-C9BF-471E-A53B-061D3D64C96E}" destId="{B6DDB2B7-632F-4AE6-BEEE-55681693BC24}" srcOrd="0" destOrd="0" presId="urn:microsoft.com/office/officeart/2005/8/layout/vList5"/>
    <dgm:cxn modelId="{0672748F-DBFA-4F81-B289-959E793E6E45}" type="presParOf" srcId="{7809FABA-C9BF-471E-A53B-061D3D64C96E}" destId="{B3B1F0B5-E239-4BD3-B72F-9A8FB06C63AE}" srcOrd="1" destOrd="0" presId="urn:microsoft.com/office/officeart/2005/8/layout/vList5"/>
    <dgm:cxn modelId="{1DEFAE4E-BDC3-46DD-954C-BFBC60515BC3}" type="presParOf" srcId="{63B0CB33-2CC5-47A1-B742-09338ADAF18A}" destId="{5D2DE51D-7858-4506-8A9A-F757D9A435BB}" srcOrd="7" destOrd="0" presId="urn:microsoft.com/office/officeart/2005/8/layout/vList5"/>
    <dgm:cxn modelId="{A1CF3D01-E328-4AA6-8D83-E9EE5FEBB316}" type="presParOf" srcId="{63B0CB33-2CC5-47A1-B742-09338ADAF18A}" destId="{28A80088-C5AF-465D-AFD7-9848EF882C02}" srcOrd="8" destOrd="0" presId="urn:microsoft.com/office/officeart/2005/8/layout/vList5"/>
    <dgm:cxn modelId="{98D2AD79-9705-44E8-B421-F18E729A9D92}" type="presParOf" srcId="{28A80088-C5AF-465D-AFD7-9848EF882C02}" destId="{8BD85D0C-8B28-4D4C-8B57-69D141374C0E}" srcOrd="0" destOrd="0" presId="urn:microsoft.com/office/officeart/2005/8/layout/vList5"/>
    <dgm:cxn modelId="{7B347F20-9FC6-4F0B-8A3C-0D1FFBE08D33}" type="presParOf" srcId="{28A80088-C5AF-465D-AFD7-9848EF882C02}" destId="{81F6A176-653F-4956-9C83-CD251B9E5792}" srcOrd="1" destOrd="0" presId="urn:microsoft.com/office/officeart/2005/8/layout/vList5"/>
    <dgm:cxn modelId="{B2392827-C1D5-4D5B-B83A-4788ECDF36E1}" type="presParOf" srcId="{63B0CB33-2CC5-47A1-B742-09338ADAF18A}" destId="{65ADBABA-38F7-4586-A07B-D763E39855EF}" srcOrd="9" destOrd="0" presId="urn:microsoft.com/office/officeart/2005/8/layout/vList5"/>
    <dgm:cxn modelId="{BA700BD2-9AC3-4791-882B-AE6412EEADF5}" type="presParOf" srcId="{63B0CB33-2CC5-47A1-B742-09338ADAF18A}" destId="{5B18A096-D9A4-479E-A157-BF3AB7657B3E}" srcOrd="10" destOrd="0" presId="urn:microsoft.com/office/officeart/2005/8/layout/vList5"/>
    <dgm:cxn modelId="{5A201471-4717-4940-A8DA-AA64228CBD54}" type="presParOf" srcId="{5B18A096-D9A4-479E-A157-BF3AB7657B3E}" destId="{663C068D-0D92-4B4D-A764-1A1D50C54F1E}" srcOrd="0" destOrd="0" presId="urn:microsoft.com/office/officeart/2005/8/layout/vList5"/>
    <dgm:cxn modelId="{A5E245B3-0431-4E6F-9F1B-F5256AC8ED55}" type="presParOf" srcId="{5B18A096-D9A4-479E-A157-BF3AB7657B3E}" destId="{197EA7D4-CFA9-431E-8CB2-5624136EEE6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B32F01-DB8D-44E0-87C5-E7DE7BDEF411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hu-HU"/>
        </a:p>
      </dgm:t>
    </dgm:pt>
    <dgm:pt modelId="{88B02615-01EB-4407-8688-95A0BD067434}">
      <dgm:prSet/>
      <dgm:spPr/>
      <dgm:t>
        <a:bodyPr/>
        <a:lstStyle/>
        <a:p>
          <a:pPr rtl="0"/>
          <a:r>
            <a:rPr lang="hu-HU" dirty="0"/>
            <a:t>„a különböző hálózatok képessége ugyanazon tartalmak továbbítására, illetve</a:t>
          </a:r>
        </a:p>
      </dgm:t>
    </dgm:pt>
    <dgm:pt modelId="{F1B76F9D-87A2-49D5-B90E-61494114E905}" type="parTrans" cxnId="{F3C59B3C-5D65-40BD-B1FA-172A1781D26E}">
      <dgm:prSet/>
      <dgm:spPr/>
      <dgm:t>
        <a:bodyPr/>
        <a:lstStyle/>
        <a:p>
          <a:endParaRPr lang="hu-HU"/>
        </a:p>
      </dgm:t>
    </dgm:pt>
    <dgm:pt modelId="{5B6652B6-7101-4A7D-B891-4BC38AEF565E}" type="sibTrans" cxnId="{F3C59B3C-5D65-40BD-B1FA-172A1781D26E}">
      <dgm:prSet/>
      <dgm:spPr/>
      <dgm:t>
        <a:bodyPr/>
        <a:lstStyle/>
        <a:p>
          <a:endParaRPr lang="hu-HU"/>
        </a:p>
      </dgm:t>
    </dgm:pt>
    <dgm:pt modelId="{B1222B9B-8147-47CF-B763-B9A6520E235F}">
      <dgm:prSet/>
      <dgm:spPr/>
      <dgm:t>
        <a:bodyPr/>
        <a:lstStyle/>
        <a:p>
          <a:pPr rtl="0"/>
          <a:r>
            <a:rPr lang="hu-HU" dirty="0"/>
            <a:t>a különböző felhasználói eszközök, mint a telefon, a televízió és a PC összeolvadása”</a:t>
          </a:r>
        </a:p>
      </dgm:t>
    </dgm:pt>
    <dgm:pt modelId="{32BCFC0E-3572-40B3-99D9-9F3C9AFD1B0F}" type="parTrans" cxnId="{CB3C5636-DCF4-4B94-ADB6-FCAD79100802}">
      <dgm:prSet/>
      <dgm:spPr/>
      <dgm:t>
        <a:bodyPr/>
        <a:lstStyle/>
        <a:p>
          <a:endParaRPr lang="hu-HU"/>
        </a:p>
      </dgm:t>
    </dgm:pt>
    <dgm:pt modelId="{F4E7D127-61CD-43D9-A101-4B54EF8D5EE5}" type="sibTrans" cxnId="{CB3C5636-DCF4-4B94-ADB6-FCAD79100802}">
      <dgm:prSet/>
      <dgm:spPr/>
      <dgm:t>
        <a:bodyPr/>
        <a:lstStyle/>
        <a:p>
          <a:endParaRPr lang="hu-HU"/>
        </a:p>
      </dgm:t>
    </dgm:pt>
    <dgm:pt modelId="{60D721AF-C30D-4198-B517-BFC3A66EF6CE}" type="pres">
      <dgm:prSet presAssocID="{1CB32F01-DB8D-44E0-87C5-E7DE7BDEF411}" presName="linear" presStyleCnt="0">
        <dgm:presLayoutVars>
          <dgm:animLvl val="lvl"/>
          <dgm:resizeHandles val="exact"/>
        </dgm:presLayoutVars>
      </dgm:prSet>
      <dgm:spPr/>
    </dgm:pt>
    <dgm:pt modelId="{ECBA5B58-0CBA-41CF-8703-ADB449CFCFE6}" type="pres">
      <dgm:prSet presAssocID="{88B02615-01EB-4407-8688-95A0BD067434}" presName="parentText" presStyleLbl="node1" presStyleIdx="0" presStyleCnt="2" custScaleY="67639" custLinFactNeighborY="-357">
        <dgm:presLayoutVars>
          <dgm:chMax val="0"/>
          <dgm:bulletEnabled val="1"/>
        </dgm:presLayoutVars>
      </dgm:prSet>
      <dgm:spPr/>
    </dgm:pt>
    <dgm:pt modelId="{B95DD94C-8105-4C20-A336-95F24FAF70C9}" type="pres">
      <dgm:prSet presAssocID="{5B6652B6-7101-4A7D-B891-4BC38AEF565E}" presName="spacer" presStyleCnt="0"/>
      <dgm:spPr/>
    </dgm:pt>
    <dgm:pt modelId="{D79CF1CC-E072-446F-BF02-B4B6A8614BD9}" type="pres">
      <dgm:prSet presAssocID="{B1222B9B-8147-47CF-B763-B9A6520E235F}" presName="parentText" presStyleLbl="node1" presStyleIdx="1" presStyleCnt="2" custScaleY="70888">
        <dgm:presLayoutVars>
          <dgm:chMax val="0"/>
          <dgm:bulletEnabled val="1"/>
        </dgm:presLayoutVars>
      </dgm:prSet>
      <dgm:spPr/>
    </dgm:pt>
  </dgm:ptLst>
  <dgm:cxnLst>
    <dgm:cxn modelId="{10D5C529-9799-490C-90B5-8838D6517B91}" type="presOf" srcId="{1CB32F01-DB8D-44E0-87C5-E7DE7BDEF411}" destId="{60D721AF-C30D-4198-B517-BFC3A66EF6CE}" srcOrd="0" destOrd="0" presId="urn:microsoft.com/office/officeart/2005/8/layout/vList2"/>
    <dgm:cxn modelId="{CB3C5636-DCF4-4B94-ADB6-FCAD79100802}" srcId="{1CB32F01-DB8D-44E0-87C5-E7DE7BDEF411}" destId="{B1222B9B-8147-47CF-B763-B9A6520E235F}" srcOrd="1" destOrd="0" parTransId="{32BCFC0E-3572-40B3-99D9-9F3C9AFD1B0F}" sibTransId="{F4E7D127-61CD-43D9-A101-4B54EF8D5EE5}"/>
    <dgm:cxn modelId="{F3C59B3C-5D65-40BD-B1FA-172A1781D26E}" srcId="{1CB32F01-DB8D-44E0-87C5-E7DE7BDEF411}" destId="{88B02615-01EB-4407-8688-95A0BD067434}" srcOrd="0" destOrd="0" parTransId="{F1B76F9D-87A2-49D5-B90E-61494114E905}" sibTransId="{5B6652B6-7101-4A7D-B891-4BC38AEF565E}"/>
    <dgm:cxn modelId="{ACB205AD-0BE5-4674-973B-C3947D57EEBF}" type="presOf" srcId="{88B02615-01EB-4407-8688-95A0BD067434}" destId="{ECBA5B58-0CBA-41CF-8703-ADB449CFCFE6}" srcOrd="0" destOrd="0" presId="urn:microsoft.com/office/officeart/2005/8/layout/vList2"/>
    <dgm:cxn modelId="{96EEBED0-D6F0-4019-8CDF-62D8E11C2288}" type="presOf" srcId="{B1222B9B-8147-47CF-B763-B9A6520E235F}" destId="{D79CF1CC-E072-446F-BF02-B4B6A8614BD9}" srcOrd="0" destOrd="0" presId="urn:microsoft.com/office/officeart/2005/8/layout/vList2"/>
    <dgm:cxn modelId="{223F0675-BBB9-4534-A695-6BAE9D39279C}" type="presParOf" srcId="{60D721AF-C30D-4198-B517-BFC3A66EF6CE}" destId="{ECBA5B58-0CBA-41CF-8703-ADB449CFCFE6}" srcOrd="0" destOrd="0" presId="urn:microsoft.com/office/officeart/2005/8/layout/vList2"/>
    <dgm:cxn modelId="{162050A4-08A9-4E56-B37F-69CB6F4D0882}" type="presParOf" srcId="{60D721AF-C30D-4198-B517-BFC3A66EF6CE}" destId="{B95DD94C-8105-4C20-A336-95F24FAF70C9}" srcOrd="1" destOrd="0" presId="urn:microsoft.com/office/officeart/2005/8/layout/vList2"/>
    <dgm:cxn modelId="{C3BD7956-1D56-4958-A1BE-FC0595C1316B}" type="presParOf" srcId="{60D721AF-C30D-4198-B517-BFC3A66EF6CE}" destId="{D79CF1CC-E072-446F-BF02-B4B6A8614BD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E7CD39A-65D9-43BD-8C25-C0C8AD6D5F57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7FF00169-B8E3-41DF-A078-E7A9319F2612}">
      <dgm:prSet/>
      <dgm:spPr/>
      <dgm:t>
        <a:bodyPr/>
        <a:lstStyle/>
        <a:p>
          <a:pPr rtl="0"/>
          <a:r>
            <a:rPr lang="hu-HU" dirty="0"/>
            <a:t>egyetemes elektronikus hírközlési szolgáltatás</a:t>
          </a:r>
        </a:p>
      </dgm:t>
    </dgm:pt>
    <dgm:pt modelId="{CD642B83-E82F-4B77-B501-AB729CB5EAC6}" type="parTrans" cxnId="{7D2F018A-7614-4227-A67C-667AC12749AD}">
      <dgm:prSet/>
      <dgm:spPr/>
      <dgm:t>
        <a:bodyPr/>
        <a:lstStyle/>
        <a:p>
          <a:endParaRPr lang="hu-HU"/>
        </a:p>
      </dgm:t>
    </dgm:pt>
    <dgm:pt modelId="{CFA0B2BF-580F-41E1-8AFF-C60FF9D5A949}" type="sibTrans" cxnId="{7D2F018A-7614-4227-A67C-667AC12749AD}">
      <dgm:prSet/>
      <dgm:spPr/>
      <dgm:t>
        <a:bodyPr/>
        <a:lstStyle/>
        <a:p>
          <a:endParaRPr lang="hu-HU"/>
        </a:p>
      </dgm:t>
    </dgm:pt>
    <dgm:pt modelId="{804AB299-D338-41E0-861F-E1069E93C029}">
      <dgm:prSet/>
      <dgm:spPr/>
      <dgm:t>
        <a:bodyPr/>
        <a:lstStyle/>
        <a:p>
          <a:pPr rtl="0"/>
          <a:r>
            <a:rPr lang="hu-HU" dirty="0"/>
            <a:t>előfizetői szerződésekkel kapcsolatos garanciák</a:t>
          </a:r>
        </a:p>
      </dgm:t>
    </dgm:pt>
    <dgm:pt modelId="{3D9241AF-808E-4A0F-B0E9-C632451376D0}" type="parTrans" cxnId="{F0C846ED-910E-41A6-B5BC-BA4CB810234C}">
      <dgm:prSet/>
      <dgm:spPr/>
      <dgm:t>
        <a:bodyPr/>
        <a:lstStyle/>
        <a:p>
          <a:endParaRPr lang="hu-HU"/>
        </a:p>
      </dgm:t>
    </dgm:pt>
    <dgm:pt modelId="{C705FBC2-C12D-4742-95B9-6B24284971E8}" type="sibTrans" cxnId="{F0C846ED-910E-41A6-B5BC-BA4CB810234C}">
      <dgm:prSet/>
      <dgm:spPr/>
      <dgm:t>
        <a:bodyPr/>
        <a:lstStyle/>
        <a:p>
          <a:endParaRPr lang="hu-HU"/>
        </a:p>
      </dgm:t>
    </dgm:pt>
    <dgm:pt modelId="{4E679F66-EF29-4280-BC9E-0256ACE0F008}">
      <dgm:prSet/>
      <dgm:spPr/>
      <dgm:t>
        <a:bodyPr/>
        <a:lstStyle/>
        <a:p>
          <a:pPr rtl="0"/>
          <a:r>
            <a:rPr lang="hu-HU" dirty="0"/>
            <a:t>minőségi és számlázási előírások</a:t>
          </a:r>
        </a:p>
      </dgm:t>
    </dgm:pt>
    <dgm:pt modelId="{01D08678-F3D3-41D6-9869-6FAE7A2070F3}" type="parTrans" cxnId="{8E796A6F-268C-49A8-B19B-C02EB75AB42A}">
      <dgm:prSet/>
      <dgm:spPr/>
      <dgm:t>
        <a:bodyPr/>
        <a:lstStyle/>
        <a:p>
          <a:endParaRPr lang="hu-HU"/>
        </a:p>
      </dgm:t>
    </dgm:pt>
    <dgm:pt modelId="{5019317F-C369-4821-A0BA-7E3BCAE7C741}" type="sibTrans" cxnId="{8E796A6F-268C-49A8-B19B-C02EB75AB42A}">
      <dgm:prSet/>
      <dgm:spPr/>
      <dgm:t>
        <a:bodyPr/>
        <a:lstStyle/>
        <a:p>
          <a:endParaRPr lang="hu-HU"/>
        </a:p>
      </dgm:t>
    </dgm:pt>
    <dgm:pt modelId="{757C65AE-F944-476A-858E-8D96AF7FA968}">
      <dgm:prSet/>
      <dgm:spPr/>
      <dgm:t>
        <a:bodyPr/>
        <a:lstStyle/>
        <a:p>
          <a:pPr rtl="0"/>
          <a:r>
            <a:rPr lang="hu-HU" dirty="0"/>
            <a:t>segélyhívó szám</a:t>
          </a:r>
        </a:p>
      </dgm:t>
    </dgm:pt>
    <dgm:pt modelId="{91BFB327-9624-48A1-8677-B5358D133304}" type="parTrans" cxnId="{0F9EB45C-3D88-4877-A103-60842BA54847}">
      <dgm:prSet/>
      <dgm:spPr/>
      <dgm:t>
        <a:bodyPr/>
        <a:lstStyle/>
        <a:p>
          <a:endParaRPr lang="hu-HU"/>
        </a:p>
      </dgm:t>
    </dgm:pt>
    <dgm:pt modelId="{9DB1B23C-BF88-4B96-92D7-501FB920BB31}" type="sibTrans" cxnId="{0F9EB45C-3D88-4877-A103-60842BA54847}">
      <dgm:prSet/>
      <dgm:spPr/>
      <dgm:t>
        <a:bodyPr/>
        <a:lstStyle/>
        <a:p>
          <a:endParaRPr lang="hu-HU"/>
        </a:p>
      </dgm:t>
    </dgm:pt>
    <dgm:pt modelId="{20BAB326-E073-428F-A412-2A10D7BBC9C2}">
      <dgm:prSet/>
      <dgm:spPr/>
      <dgm:t>
        <a:bodyPr/>
        <a:lstStyle/>
        <a:p>
          <a:pPr rtl="0"/>
          <a:r>
            <a:rPr lang="hu-HU" dirty="0"/>
            <a:t>számhordozhatóság</a:t>
          </a:r>
        </a:p>
      </dgm:t>
    </dgm:pt>
    <dgm:pt modelId="{04DC5F06-62B3-42BD-955F-B0AF06BF05E8}" type="parTrans" cxnId="{DEC0FA06-356A-413C-BCA0-A95AC705A523}">
      <dgm:prSet/>
      <dgm:spPr/>
      <dgm:t>
        <a:bodyPr/>
        <a:lstStyle/>
        <a:p>
          <a:endParaRPr lang="hu-HU"/>
        </a:p>
      </dgm:t>
    </dgm:pt>
    <dgm:pt modelId="{4219E118-BE6B-49E2-AA5F-E53FFA47954B}" type="sibTrans" cxnId="{DEC0FA06-356A-413C-BCA0-A95AC705A523}">
      <dgm:prSet/>
      <dgm:spPr/>
      <dgm:t>
        <a:bodyPr/>
        <a:lstStyle/>
        <a:p>
          <a:endParaRPr lang="hu-HU"/>
        </a:p>
      </dgm:t>
    </dgm:pt>
    <dgm:pt modelId="{89E162FC-589A-4031-B372-22294E765468}">
      <dgm:prSet/>
      <dgm:spPr/>
      <dgm:t>
        <a:bodyPr/>
        <a:lstStyle/>
        <a:p>
          <a:pPr rtl="0"/>
          <a:r>
            <a:rPr lang="hu-HU" dirty="0"/>
            <a:t>adatvédelmi és adatbiztonsági előírások</a:t>
          </a:r>
        </a:p>
      </dgm:t>
    </dgm:pt>
    <dgm:pt modelId="{8BDA8A0C-023A-4113-B2C8-B8ACD4283A9D}" type="parTrans" cxnId="{7587DFFF-314A-41BC-92C4-D18D9AB3CDEF}">
      <dgm:prSet/>
      <dgm:spPr/>
    </dgm:pt>
    <dgm:pt modelId="{7608F567-87EC-4DC8-B92A-FB654C45CBAD}" type="sibTrans" cxnId="{7587DFFF-314A-41BC-92C4-D18D9AB3CDEF}">
      <dgm:prSet/>
      <dgm:spPr/>
    </dgm:pt>
    <dgm:pt modelId="{B442C216-4E63-45D4-BB14-06D7995422C3}">
      <dgm:prSet/>
      <dgm:spPr/>
      <dgm:t>
        <a:bodyPr/>
        <a:lstStyle/>
        <a:p>
          <a:pPr rtl="0"/>
          <a:r>
            <a:rPr lang="hu-HU" dirty="0"/>
            <a:t>Média és Hírközlési Jogok Biztosa</a:t>
          </a:r>
        </a:p>
      </dgm:t>
    </dgm:pt>
    <dgm:pt modelId="{AB452C9E-B676-4BB4-B2EA-E32BC8816A22}" type="parTrans" cxnId="{15FCB868-3FDF-4C8F-84BA-F111C015BDF0}">
      <dgm:prSet/>
      <dgm:spPr/>
    </dgm:pt>
    <dgm:pt modelId="{536D3ABB-2CF5-441B-8D7A-682257786321}" type="sibTrans" cxnId="{15FCB868-3FDF-4C8F-84BA-F111C015BDF0}">
      <dgm:prSet/>
      <dgm:spPr/>
    </dgm:pt>
    <dgm:pt modelId="{802A3FB5-0E9E-45E8-9864-60007FF1B00F}" type="pres">
      <dgm:prSet presAssocID="{9E7CD39A-65D9-43BD-8C25-C0C8AD6D5F57}" presName="linear" presStyleCnt="0">
        <dgm:presLayoutVars>
          <dgm:animLvl val="lvl"/>
          <dgm:resizeHandles val="exact"/>
        </dgm:presLayoutVars>
      </dgm:prSet>
      <dgm:spPr/>
    </dgm:pt>
    <dgm:pt modelId="{365F0FCA-813A-4229-809B-DA9DE49487F7}" type="pres">
      <dgm:prSet presAssocID="{7FF00169-B8E3-41DF-A078-E7A9319F2612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792B087-9273-43B2-9D59-54D62C3A4F09}" type="pres">
      <dgm:prSet presAssocID="{CFA0B2BF-580F-41E1-8AFF-C60FF9D5A949}" presName="spacer" presStyleCnt="0"/>
      <dgm:spPr/>
    </dgm:pt>
    <dgm:pt modelId="{3F1A5299-5654-4721-9601-45681B96D782}" type="pres">
      <dgm:prSet presAssocID="{804AB299-D338-41E0-861F-E1069E93C02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210F28B-712C-489A-964D-9621E57CA134}" type="pres">
      <dgm:prSet presAssocID="{C705FBC2-C12D-4742-95B9-6B24284971E8}" presName="spacer" presStyleCnt="0"/>
      <dgm:spPr/>
    </dgm:pt>
    <dgm:pt modelId="{F0575F9E-EBE3-4F31-9E51-13DF468A63F8}" type="pres">
      <dgm:prSet presAssocID="{4E679F66-EF29-4280-BC9E-0256ACE0F00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3D72474-0866-46D3-B819-D4E81ECEB3E0}" type="pres">
      <dgm:prSet presAssocID="{5019317F-C369-4821-A0BA-7E3BCAE7C741}" presName="spacer" presStyleCnt="0"/>
      <dgm:spPr/>
    </dgm:pt>
    <dgm:pt modelId="{B9E53596-3962-4ACA-91E0-3CDB6BADE1CD}" type="pres">
      <dgm:prSet presAssocID="{89E162FC-589A-4031-B372-22294E765468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7EA056C5-CCB7-4387-91B4-DF2B27CB5E79}" type="pres">
      <dgm:prSet presAssocID="{7608F567-87EC-4DC8-B92A-FB654C45CBAD}" presName="spacer" presStyleCnt="0"/>
      <dgm:spPr/>
    </dgm:pt>
    <dgm:pt modelId="{60C8783D-DFD3-435E-BFAD-92E87F2CC612}" type="pres">
      <dgm:prSet presAssocID="{757C65AE-F944-476A-858E-8D96AF7FA96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DD54DA2-B0D8-4DE4-AC86-5655D20190FB}" type="pres">
      <dgm:prSet presAssocID="{9DB1B23C-BF88-4B96-92D7-501FB920BB31}" presName="spacer" presStyleCnt="0"/>
      <dgm:spPr/>
    </dgm:pt>
    <dgm:pt modelId="{73B268BA-1C42-4108-8B4C-D3B880235476}" type="pres">
      <dgm:prSet presAssocID="{20BAB326-E073-428F-A412-2A10D7BBC9C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31EEB5D-59F2-4A78-8E77-8DE120FB6647}" type="pres">
      <dgm:prSet presAssocID="{4219E118-BE6B-49E2-AA5F-E53FFA47954B}" presName="spacer" presStyleCnt="0"/>
      <dgm:spPr/>
    </dgm:pt>
    <dgm:pt modelId="{5B572DC1-C0A6-40B5-9D22-1D0DCCFB6E76}" type="pres">
      <dgm:prSet presAssocID="{B442C216-4E63-45D4-BB14-06D7995422C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EC0FA06-356A-413C-BCA0-A95AC705A523}" srcId="{9E7CD39A-65D9-43BD-8C25-C0C8AD6D5F57}" destId="{20BAB326-E073-428F-A412-2A10D7BBC9C2}" srcOrd="5" destOrd="0" parTransId="{04DC5F06-62B3-42BD-955F-B0AF06BF05E8}" sibTransId="{4219E118-BE6B-49E2-AA5F-E53FFA47954B}"/>
    <dgm:cxn modelId="{22E4AC2C-9D35-4D8E-8D33-6FCD109A7857}" type="presOf" srcId="{804AB299-D338-41E0-861F-E1069E93C029}" destId="{3F1A5299-5654-4721-9601-45681B96D782}" srcOrd="0" destOrd="0" presId="urn:microsoft.com/office/officeart/2005/8/layout/vList2"/>
    <dgm:cxn modelId="{2C5D5A2F-249E-4CF0-BD4E-59B771E9A46B}" type="presOf" srcId="{B442C216-4E63-45D4-BB14-06D7995422C3}" destId="{5B572DC1-C0A6-40B5-9D22-1D0DCCFB6E76}" srcOrd="0" destOrd="0" presId="urn:microsoft.com/office/officeart/2005/8/layout/vList2"/>
    <dgm:cxn modelId="{A84E7A3B-CC6A-4863-99AF-7EE0914DE40E}" type="presOf" srcId="{9E7CD39A-65D9-43BD-8C25-C0C8AD6D5F57}" destId="{802A3FB5-0E9E-45E8-9864-60007FF1B00F}" srcOrd="0" destOrd="0" presId="urn:microsoft.com/office/officeart/2005/8/layout/vList2"/>
    <dgm:cxn modelId="{0F9EB45C-3D88-4877-A103-60842BA54847}" srcId="{9E7CD39A-65D9-43BD-8C25-C0C8AD6D5F57}" destId="{757C65AE-F944-476A-858E-8D96AF7FA968}" srcOrd="4" destOrd="0" parTransId="{91BFB327-9624-48A1-8677-B5358D133304}" sibTransId="{9DB1B23C-BF88-4B96-92D7-501FB920BB31}"/>
    <dgm:cxn modelId="{15FCB868-3FDF-4C8F-84BA-F111C015BDF0}" srcId="{9E7CD39A-65D9-43BD-8C25-C0C8AD6D5F57}" destId="{B442C216-4E63-45D4-BB14-06D7995422C3}" srcOrd="6" destOrd="0" parTransId="{AB452C9E-B676-4BB4-B2EA-E32BC8816A22}" sibTransId="{536D3ABB-2CF5-441B-8D7A-682257786321}"/>
    <dgm:cxn modelId="{8E796A6F-268C-49A8-B19B-C02EB75AB42A}" srcId="{9E7CD39A-65D9-43BD-8C25-C0C8AD6D5F57}" destId="{4E679F66-EF29-4280-BC9E-0256ACE0F008}" srcOrd="2" destOrd="0" parTransId="{01D08678-F3D3-41D6-9869-6FAE7A2070F3}" sibTransId="{5019317F-C369-4821-A0BA-7E3BCAE7C741}"/>
    <dgm:cxn modelId="{D314267D-5701-44B2-90DA-FB8EA83D8439}" type="presOf" srcId="{4E679F66-EF29-4280-BC9E-0256ACE0F008}" destId="{F0575F9E-EBE3-4F31-9E51-13DF468A63F8}" srcOrd="0" destOrd="0" presId="urn:microsoft.com/office/officeart/2005/8/layout/vList2"/>
    <dgm:cxn modelId="{7D2F018A-7614-4227-A67C-667AC12749AD}" srcId="{9E7CD39A-65D9-43BD-8C25-C0C8AD6D5F57}" destId="{7FF00169-B8E3-41DF-A078-E7A9319F2612}" srcOrd="0" destOrd="0" parTransId="{CD642B83-E82F-4B77-B501-AB729CB5EAC6}" sibTransId="{CFA0B2BF-580F-41E1-8AFF-C60FF9D5A949}"/>
    <dgm:cxn modelId="{DD9B448E-40D4-48D3-9738-F2996721BB99}" type="presOf" srcId="{757C65AE-F944-476A-858E-8D96AF7FA968}" destId="{60C8783D-DFD3-435E-BFAD-92E87F2CC612}" srcOrd="0" destOrd="0" presId="urn:microsoft.com/office/officeart/2005/8/layout/vList2"/>
    <dgm:cxn modelId="{95BB62AD-ED88-4F2D-8E7E-7C7B30E03702}" type="presOf" srcId="{7FF00169-B8E3-41DF-A078-E7A9319F2612}" destId="{365F0FCA-813A-4229-809B-DA9DE49487F7}" srcOrd="0" destOrd="0" presId="urn:microsoft.com/office/officeart/2005/8/layout/vList2"/>
    <dgm:cxn modelId="{FD308DB4-D47D-4A7A-91B8-B54C416534F4}" type="presOf" srcId="{89E162FC-589A-4031-B372-22294E765468}" destId="{B9E53596-3962-4ACA-91E0-3CDB6BADE1CD}" srcOrd="0" destOrd="0" presId="urn:microsoft.com/office/officeart/2005/8/layout/vList2"/>
    <dgm:cxn modelId="{6C0C9CBC-36C8-42F1-8DDD-D2001969190A}" type="presOf" srcId="{20BAB326-E073-428F-A412-2A10D7BBC9C2}" destId="{73B268BA-1C42-4108-8B4C-D3B880235476}" srcOrd="0" destOrd="0" presId="urn:microsoft.com/office/officeart/2005/8/layout/vList2"/>
    <dgm:cxn modelId="{F0C846ED-910E-41A6-B5BC-BA4CB810234C}" srcId="{9E7CD39A-65D9-43BD-8C25-C0C8AD6D5F57}" destId="{804AB299-D338-41E0-861F-E1069E93C029}" srcOrd="1" destOrd="0" parTransId="{3D9241AF-808E-4A0F-B0E9-C632451376D0}" sibTransId="{C705FBC2-C12D-4742-95B9-6B24284971E8}"/>
    <dgm:cxn modelId="{7587DFFF-314A-41BC-92C4-D18D9AB3CDEF}" srcId="{9E7CD39A-65D9-43BD-8C25-C0C8AD6D5F57}" destId="{89E162FC-589A-4031-B372-22294E765468}" srcOrd="3" destOrd="0" parTransId="{8BDA8A0C-023A-4113-B2C8-B8ACD4283A9D}" sibTransId="{7608F567-87EC-4DC8-B92A-FB654C45CBAD}"/>
    <dgm:cxn modelId="{DACDA296-3DA1-46DB-9929-2D5D1E4AF5C6}" type="presParOf" srcId="{802A3FB5-0E9E-45E8-9864-60007FF1B00F}" destId="{365F0FCA-813A-4229-809B-DA9DE49487F7}" srcOrd="0" destOrd="0" presId="urn:microsoft.com/office/officeart/2005/8/layout/vList2"/>
    <dgm:cxn modelId="{A27FDAE7-ADBF-46B2-A7CD-D177B84CED82}" type="presParOf" srcId="{802A3FB5-0E9E-45E8-9864-60007FF1B00F}" destId="{7792B087-9273-43B2-9D59-54D62C3A4F09}" srcOrd="1" destOrd="0" presId="urn:microsoft.com/office/officeart/2005/8/layout/vList2"/>
    <dgm:cxn modelId="{6BDA5CE2-4A48-4195-9FB0-172C7EA02675}" type="presParOf" srcId="{802A3FB5-0E9E-45E8-9864-60007FF1B00F}" destId="{3F1A5299-5654-4721-9601-45681B96D782}" srcOrd="2" destOrd="0" presId="urn:microsoft.com/office/officeart/2005/8/layout/vList2"/>
    <dgm:cxn modelId="{CC83D38A-482E-4AE7-A284-03184E199E1F}" type="presParOf" srcId="{802A3FB5-0E9E-45E8-9864-60007FF1B00F}" destId="{7210F28B-712C-489A-964D-9621E57CA134}" srcOrd="3" destOrd="0" presId="urn:microsoft.com/office/officeart/2005/8/layout/vList2"/>
    <dgm:cxn modelId="{B8F8A516-659B-4541-9BE5-DE82276F2A41}" type="presParOf" srcId="{802A3FB5-0E9E-45E8-9864-60007FF1B00F}" destId="{F0575F9E-EBE3-4F31-9E51-13DF468A63F8}" srcOrd="4" destOrd="0" presId="urn:microsoft.com/office/officeart/2005/8/layout/vList2"/>
    <dgm:cxn modelId="{ABD7976F-F190-4FCE-A5EB-9FA4AD8A4DF5}" type="presParOf" srcId="{802A3FB5-0E9E-45E8-9864-60007FF1B00F}" destId="{E3D72474-0866-46D3-B819-D4E81ECEB3E0}" srcOrd="5" destOrd="0" presId="urn:microsoft.com/office/officeart/2005/8/layout/vList2"/>
    <dgm:cxn modelId="{314C1AA7-88CD-4D65-9F5A-8C528AFDE10C}" type="presParOf" srcId="{802A3FB5-0E9E-45E8-9864-60007FF1B00F}" destId="{B9E53596-3962-4ACA-91E0-3CDB6BADE1CD}" srcOrd="6" destOrd="0" presId="urn:microsoft.com/office/officeart/2005/8/layout/vList2"/>
    <dgm:cxn modelId="{8D57CFDE-C32A-484D-BA09-D10F76C99194}" type="presParOf" srcId="{802A3FB5-0E9E-45E8-9864-60007FF1B00F}" destId="{7EA056C5-CCB7-4387-91B4-DF2B27CB5E79}" srcOrd="7" destOrd="0" presId="urn:microsoft.com/office/officeart/2005/8/layout/vList2"/>
    <dgm:cxn modelId="{C6FF3F3D-4460-45AB-BFB2-3672CE693F12}" type="presParOf" srcId="{802A3FB5-0E9E-45E8-9864-60007FF1B00F}" destId="{60C8783D-DFD3-435E-BFAD-92E87F2CC612}" srcOrd="8" destOrd="0" presId="urn:microsoft.com/office/officeart/2005/8/layout/vList2"/>
    <dgm:cxn modelId="{5CAEE496-E5EC-4293-9F1D-E665D3563182}" type="presParOf" srcId="{802A3FB5-0E9E-45E8-9864-60007FF1B00F}" destId="{DDD54DA2-B0D8-4DE4-AC86-5655D20190FB}" srcOrd="9" destOrd="0" presId="urn:microsoft.com/office/officeart/2005/8/layout/vList2"/>
    <dgm:cxn modelId="{9DFB6055-27C6-4708-AE64-6385066BF12A}" type="presParOf" srcId="{802A3FB5-0E9E-45E8-9864-60007FF1B00F}" destId="{73B268BA-1C42-4108-8B4C-D3B880235476}" srcOrd="10" destOrd="0" presId="urn:microsoft.com/office/officeart/2005/8/layout/vList2"/>
    <dgm:cxn modelId="{97E74375-60E8-4EC4-98B8-B90F09A18864}" type="presParOf" srcId="{802A3FB5-0E9E-45E8-9864-60007FF1B00F}" destId="{F31EEB5D-59F2-4A78-8E77-8DE120FB6647}" srcOrd="11" destOrd="0" presId="urn:microsoft.com/office/officeart/2005/8/layout/vList2"/>
    <dgm:cxn modelId="{F97B342D-35C1-48AB-B4DD-9F5238D3E33E}" type="presParOf" srcId="{802A3FB5-0E9E-45E8-9864-60007FF1B00F}" destId="{5B572DC1-C0A6-40B5-9D22-1D0DCCFB6E7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DD5BBFC-2548-45F7-8CF1-B796E4EF8AB6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4F3C0F8C-8B31-4C26-83B1-A022C64EDF27}">
      <dgm:prSet/>
      <dgm:spPr/>
      <dgm:t>
        <a:bodyPr/>
        <a:lstStyle/>
        <a:p>
          <a:pPr rtl="0"/>
          <a:r>
            <a:rPr lang="hu-HU" dirty="0"/>
            <a:t>cél </a:t>
          </a:r>
        </a:p>
      </dgm:t>
    </dgm:pt>
    <dgm:pt modelId="{954CE8C0-723A-4344-BEB5-03E17B5A1A66}" type="parTrans" cxnId="{186111AF-A2FE-4748-AEC5-1874432696C1}">
      <dgm:prSet/>
      <dgm:spPr/>
      <dgm:t>
        <a:bodyPr/>
        <a:lstStyle/>
        <a:p>
          <a:endParaRPr lang="hu-HU"/>
        </a:p>
      </dgm:t>
    </dgm:pt>
    <dgm:pt modelId="{B3BD89A2-D46A-48F8-A174-C0DE970A8369}" type="sibTrans" cxnId="{186111AF-A2FE-4748-AEC5-1874432696C1}">
      <dgm:prSet/>
      <dgm:spPr/>
      <dgm:t>
        <a:bodyPr/>
        <a:lstStyle/>
        <a:p>
          <a:endParaRPr lang="hu-HU"/>
        </a:p>
      </dgm:t>
    </dgm:pt>
    <dgm:pt modelId="{862C26B9-37F1-42C8-8838-7193DE233923}">
      <dgm:prSet/>
      <dgm:spPr/>
      <dgm:t>
        <a:bodyPr/>
        <a:lstStyle/>
        <a:p>
          <a:pPr rtl="0"/>
          <a:r>
            <a:rPr lang="hu-HU" dirty="0"/>
            <a:t>az alapellátás biztosítása olyan fogyasztók részére is, akik üzletileg nem vonzók </a:t>
          </a:r>
          <a:r>
            <a:rPr lang="hu-HU" dirty="0">
              <a:latin typeface="Times New Roman"/>
              <a:cs typeface="Times New Roman"/>
            </a:rPr>
            <a:t>→ </a:t>
          </a:r>
          <a:r>
            <a:rPr lang="hu-HU" dirty="0"/>
            <a:t>szerződéskötési kötelezettség</a:t>
          </a:r>
        </a:p>
      </dgm:t>
    </dgm:pt>
    <dgm:pt modelId="{4B7FB9B1-1B6F-4F86-9191-BCD3B38E784F}" type="parTrans" cxnId="{8E8E8891-8FFB-4E5A-A45C-9F48498960DB}">
      <dgm:prSet/>
      <dgm:spPr/>
      <dgm:t>
        <a:bodyPr/>
        <a:lstStyle/>
        <a:p>
          <a:endParaRPr lang="hu-HU"/>
        </a:p>
      </dgm:t>
    </dgm:pt>
    <dgm:pt modelId="{61928DEE-FE63-465E-B5FE-FF2D7C35C26A}" type="sibTrans" cxnId="{8E8E8891-8FFB-4E5A-A45C-9F48498960DB}">
      <dgm:prSet/>
      <dgm:spPr/>
      <dgm:t>
        <a:bodyPr/>
        <a:lstStyle/>
        <a:p>
          <a:endParaRPr lang="hu-HU"/>
        </a:p>
      </dgm:t>
    </dgm:pt>
    <dgm:pt modelId="{E80ED8A2-ED1F-4BB4-8F42-82D6E0A88A69}">
      <dgm:prSet/>
      <dgm:spPr/>
      <dgm:t>
        <a:bodyPr/>
        <a:lstStyle/>
        <a:p>
          <a:pPr rtl="0"/>
          <a:r>
            <a:rPr lang="hu-HU" dirty="0"/>
            <a:t>meghatározás</a:t>
          </a:r>
        </a:p>
      </dgm:t>
    </dgm:pt>
    <dgm:pt modelId="{85D33FE7-77AE-409A-976F-9AC4F4C04711}" type="parTrans" cxnId="{BCA19C6C-C304-4D98-893D-9DB4A761E264}">
      <dgm:prSet/>
      <dgm:spPr/>
      <dgm:t>
        <a:bodyPr/>
        <a:lstStyle/>
        <a:p>
          <a:endParaRPr lang="hu-HU"/>
        </a:p>
      </dgm:t>
    </dgm:pt>
    <dgm:pt modelId="{A8F05033-D64C-4673-B8DC-BF9145D89273}" type="sibTrans" cxnId="{BCA19C6C-C304-4D98-893D-9DB4A761E264}">
      <dgm:prSet/>
      <dgm:spPr/>
      <dgm:t>
        <a:bodyPr/>
        <a:lstStyle/>
        <a:p>
          <a:endParaRPr lang="hu-HU"/>
        </a:p>
      </dgm:t>
    </dgm:pt>
    <dgm:pt modelId="{23D69E30-C838-4A57-A952-5CA73999DF43}">
      <dgm:prSet/>
      <dgm:spPr/>
      <dgm:t>
        <a:bodyPr/>
        <a:lstStyle/>
        <a:p>
          <a:pPr rtl="0"/>
          <a:r>
            <a:rPr lang="hu-HU" dirty="0"/>
            <a:t>a törvényben meghatározott azon elektronikus hírközlési szolgáltatások, amelyek meghatározott minőségben, a Magyarország területén bárhol, minden felhasználó számára megfizethető ár ellenében igénybe vehetők </a:t>
          </a:r>
        </a:p>
      </dgm:t>
    </dgm:pt>
    <dgm:pt modelId="{B3490012-20C4-44DD-B576-B0BD953E785A}" type="parTrans" cxnId="{3968B325-2B8E-47CF-A0C7-DA758C630B69}">
      <dgm:prSet/>
      <dgm:spPr/>
      <dgm:t>
        <a:bodyPr/>
        <a:lstStyle/>
        <a:p>
          <a:endParaRPr lang="hu-HU"/>
        </a:p>
      </dgm:t>
    </dgm:pt>
    <dgm:pt modelId="{CE68E5E0-E67D-43EA-90B3-3F3C435D2BB2}" type="sibTrans" cxnId="{3968B325-2B8E-47CF-A0C7-DA758C630B69}">
      <dgm:prSet/>
      <dgm:spPr/>
      <dgm:t>
        <a:bodyPr/>
        <a:lstStyle/>
        <a:p>
          <a:endParaRPr lang="hu-HU"/>
        </a:p>
      </dgm:t>
    </dgm:pt>
    <dgm:pt modelId="{B5F91C01-EC26-40ED-9CFA-BECE5C5B19A6}">
      <dgm:prSet/>
      <dgm:spPr/>
      <dgm:t>
        <a:bodyPr/>
        <a:lstStyle/>
        <a:p>
          <a:pPr rtl="0"/>
          <a:r>
            <a:rPr lang="hu-HU" dirty="0"/>
            <a:t>egyetemes szolgáltatások köre</a:t>
          </a:r>
        </a:p>
      </dgm:t>
    </dgm:pt>
    <dgm:pt modelId="{789A23B9-E112-4A9A-9619-F74B316B3BD1}" type="parTrans" cxnId="{18D1DF8B-BCBC-43D3-B598-A9C5FA75667D}">
      <dgm:prSet/>
      <dgm:spPr/>
      <dgm:t>
        <a:bodyPr/>
        <a:lstStyle/>
        <a:p>
          <a:endParaRPr lang="hu-HU"/>
        </a:p>
      </dgm:t>
    </dgm:pt>
    <dgm:pt modelId="{7B663922-9B5E-4A72-898E-9A756E05059B}" type="sibTrans" cxnId="{18D1DF8B-BCBC-43D3-B598-A9C5FA75667D}">
      <dgm:prSet/>
      <dgm:spPr/>
      <dgm:t>
        <a:bodyPr/>
        <a:lstStyle/>
        <a:p>
          <a:endParaRPr lang="hu-HU"/>
        </a:p>
      </dgm:t>
    </dgm:pt>
    <dgm:pt modelId="{41B4274A-A857-4987-90CB-CF916DC2FA1B}">
      <dgm:prSet/>
      <dgm:spPr/>
      <dgm:t>
        <a:bodyPr/>
        <a:lstStyle/>
        <a:p>
          <a:pPr rtl="0"/>
          <a:r>
            <a:rPr lang="hu-HU" b="0" i="0" dirty="0"/>
            <a:t>az egyetemes szolgáltatás körébe tartozik a helyhez kötött hozzáférésen keresztül megfelelő, Magyarország egész területén megfizethető áron minden fogyasztó részére rendelkezésre álló szélessávú internet-hozzáférési szolgáltatás, illetve hangszolgáltatás - ideértve e szolgáltatások alapját képező csatlakozást is - nyújtása, a fogyasztó erre irányuló észszerű igénye alapján.</a:t>
          </a:r>
          <a:endParaRPr lang="hu-HU" dirty="0"/>
        </a:p>
      </dgm:t>
    </dgm:pt>
    <dgm:pt modelId="{50A941BA-B377-4E5C-B35D-8BC30EE97EC8}" type="parTrans" cxnId="{9CD554B5-C286-4197-8911-132699C2B665}">
      <dgm:prSet/>
      <dgm:spPr/>
      <dgm:t>
        <a:bodyPr/>
        <a:lstStyle/>
        <a:p>
          <a:endParaRPr lang="hu-HU"/>
        </a:p>
      </dgm:t>
    </dgm:pt>
    <dgm:pt modelId="{3C499CEA-B1F3-4095-9FC0-9D46A3AA7CA6}" type="sibTrans" cxnId="{9CD554B5-C286-4197-8911-132699C2B665}">
      <dgm:prSet/>
      <dgm:spPr/>
      <dgm:t>
        <a:bodyPr/>
        <a:lstStyle/>
        <a:p>
          <a:endParaRPr lang="hu-HU"/>
        </a:p>
      </dgm:t>
    </dgm:pt>
    <dgm:pt modelId="{C58B9C2A-879B-4961-B165-7DDDFE705E63}">
      <dgm:prSet/>
      <dgm:spPr/>
      <dgm:t>
        <a:bodyPr/>
        <a:lstStyle/>
        <a:p>
          <a:r>
            <a:rPr lang="hu-HU" b="0" i="0" dirty="0"/>
            <a:t>a megfelelő szélessávú internet-hozzáférési szolgáltatás sávszélességének elégségesnek kell lennie ahhoz, hogy a fogyasztó elérje vagy igénybe vegye </a:t>
          </a:r>
          <a:r>
            <a:rPr lang="hu-HU" b="0" i="0" dirty="0" err="1"/>
            <a:t>pl</a:t>
          </a:r>
          <a:r>
            <a:rPr lang="hu-HU" b="0" i="0" dirty="0"/>
            <a:t> az alábbi szolgáltatásokat:</a:t>
          </a:r>
          <a:r>
            <a:rPr lang="hu-HU" b="0" i="1" dirty="0"/>
            <a:t> </a:t>
          </a:r>
          <a:r>
            <a:rPr lang="hu-HU" b="0" i="0" dirty="0"/>
            <a:t>elektronikus levelezés;  képzési és oktatási célú internetes eszközök, szakmai célú hálózatépítés, álláskeresés és az álláskeresést elősegítő eszközök; internetes újságok és hírportálok, </a:t>
          </a:r>
          <a:r>
            <a:rPr lang="hu-HU" b="0" i="1" dirty="0"/>
            <a:t> </a:t>
          </a:r>
          <a:r>
            <a:rPr lang="hu-HU" b="0" i="0" dirty="0"/>
            <a:t>a közösségi média, azonnali üzenetküldés és a szokványos minőségű hívások és videóhívások.</a:t>
          </a:r>
          <a:endParaRPr lang="hu-HU" dirty="0"/>
        </a:p>
      </dgm:t>
    </dgm:pt>
    <dgm:pt modelId="{C78A945A-CAC2-4CAE-AF03-81E1E1A50CBF}" type="parTrans" cxnId="{AA88ED0F-4EE6-4111-B491-86B25BA3AA1C}">
      <dgm:prSet/>
      <dgm:spPr/>
      <dgm:t>
        <a:bodyPr/>
        <a:lstStyle/>
        <a:p>
          <a:endParaRPr lang="hu-HU"/>
        </a:p>
      </dgm:t>
    </dgm:pt>
    <dgm:pt modelId="{8BF5FE0A-1742-435F-8895-3AA0BFABD9FC}" type="sibTrans" cxnId="{AA88ED0F-4EE6-4111-B491-86B25BA3AA1C}">
      <dgm:prSet/>
      <dgm:spPr/>
      <dgm:t>
        <a:bodyPr/>
        <a:lstStyle/>
        <a:p>
          <a:endParaRPr lang="hu-HU"/>
        </a:p>
      </dgm:t>
    </dgm:pt>
    <dgm:pt modelId="{B56E0A5F-2156-44F2-90EF-DC6AF8F4EE9F}" type="pres">
      <dgm:prSet presAssocID="{CDD5BBFC-2548-45F7-8CF1-B796E4EF8AB6}" presName="linear" presStyleCnt="0">
        <dgm:presLayoutVars>
          <dgm:dir/>
          <dgm:animLvl val="lvl"/>
          <dgm:resizeHandles val="exact"/>
        </dgm:presLayoutVars>
      </dgm:prSet>
      <dgm:spPr/>
    </dgm:pt>
    <dgm:pt modelId="{6A1DED9D-9249-431E-9E4E-94F7A907858D}" type="pres">
      <dgm:prSet presAssocID="{4F3C0F8C-8B31-4C26-83B1-A022C64EDF27}" presName="parentLin" presStyleCnt="0"/>
      <dgm:spPr/>
    </dgm:pt>
    <dgm:pt modelId="{8CA86438-02CD-47AC-95B8-F82EF14E1AD2}" type="pres">
      <dgm:prSet presAssocID="{4F3C0F8C-8B31-4C26-83B1-A022C64EDF27}" presName="parentLeftMargin" presStyleLbl="node1" presStyleIdx="0" presStyleCnt="3"/>
      <dgm:spPr/>
    </dgm:pt>
    <dgm:pt modelId="{6DE46352-EB6E-468D-9238-608E4AECFC73}" type="pres">
      <dgm:prSet presAssocID="{4F3C0F8C-8B31-4C26-83B1-A022C64EDF2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D709710-DBED-42ED-A284-286ADECCEBDE}" type="pres">
      <dgm:prSet presAssocID="{4F3C0F8C-8B31-4C26-83B1-A022C64EDF27}" presName="negativeSpace" presStyleCnt="0"/>
      <dgm:spPr/>
    </dgm:pt>
    <dgm:pt modelId="{A5642E9D-791B-4AFB-929B-D0E548051D00}" type="pres">
      <dgm:prSet presAssocID="{4F3C0F8C-8B31-4C26-83B1-A022C64EDF27}" presName="childText" presStyleLbl="conFgAcc1" presStyleIdx="0" presStyleCnt="3">
        <dgm:presLayoutVars>
          <dgm:bulletEnabled val="1"/>
        </dgm:presLayoutVars>
      </dgm:prSet>
      <dgm:spPr/>
    </dgm:pt>
    <dgm:pt modelId="{3E22C765-AF0C-4F4C-B742-898BA6AB7F38}" type="pres">
      <dgm:prSet presAssocID="{B3BD89A2-D46A-48F8-A174-C0DE970A8369}" presName="spaceBetweenRectangles" presStyleCnt="0"/>
      <dgm:spPr/>
    </dgm:pt>
    <dgm:pt modelId="{B3E6FF68-01E9-45F4-B958-255B0CE7EBF0}" type="pres">
      <dgm:prSet presAssocID="{E80ED8A2-ED1F-4BB4-8F42-82D6E0A88A69}" presName="parentLin" presStyleCnt="0"/>
      <dgm:spPr/>
    </dgm:pt>
    <dgm:pt modelId="{BF4FDC6A-97B2-4547-878F-B707EC243DDD}" type="pres">
      <dgm:prSet presAssocID="{E80ED8A2-ED1F-4BB4-8F42-82D6E0A88A69}" presName="parentLeftMargin" presStyleLbl="node1" presStyleIdx="0" presStyleCnt="3"/>
      <dgm:spPr/>
    </dgm:pt>
    <dgm:pt modelId="{C3B3795B-0453-4509-9ED6-7DED748389B3}" type="pres">
      <dgm:prSet presAssocID="{E80ED8A2-ED1F-4BB4-8F42-82D6E0A88A6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6628F83-4024-4A3E-8845-58DE54684B4D}" type="pres">
      <dgm:prSet presAssocID="{E80ED8A2-ED1F-4BB4-8F42-82D6E0A88A69}" presName="negativeSpace" presStyleCnt="0"/>
      <dgm:spPr/>
    </dgm:pt>
    <dgm:pt modelId="{44E235D0-8DAD-4417-AD20-58BAA1E3966E}" type="pres">
      <dgm:prSet presAssocID="{E80ED8A2-ED1F-4BB4-8F42-82D6E0A88A69}" presName="childText" presStyleLbl="conFgAcc1" presStyleIdx="1" presStyleCnt="3">
        <dgm:presLayoutVars>
          <dgm:bulletEnabled val="1"/>
        </dgm:presLayoutVars>
      </dgm:prSet>
      <dgm:spPr/>
    </dgm:pt>
    <dgm:pt modelId="{991BAE32-0AB0-4E96-8BE8-AE10913C3276}" type="pres">
      <dgm:prSet presAssocID="{A8F05033-D64C-4673-B8DC-BF9145D89273}" presName="spaceBetweenRectangles" presStyleCnt="0"/>
      <dgm:spPr/>
    </dgm:pt>
    <dgm:pt modelId="{432F0810-7964-4B17-BF80-DD64F0CB5AE8}" type="pres">
      <dgm:prSet presAssocID="{B5F91C01-EC26-40ED-9CFA-BECE5C5B19A6}" presName="parentLin" presStyleCnt="0"/>
      <dgm:spPr/>
    </dgm:pt>
    <dgm:pt modelId="{ADF454B8-63BC-4FAD-A1B4-B8154B09EE6B}" type="pres">
      <dgm:prSet presAssocID="{B5F91C01-EC26-40ED-9CFA-BECE5C5B19A6}" presName="parentLeftMargin" presStyleLbl="node1" presStyleIdx="1" presStyleCnt="3"/>
      <dgm:spPr/>
    </dgm:pt>
    <dgm:pt modelId="{FDA18078-8279-4C35-8AB8-A9FBF03B5AD2}" type="pres">
      <dgm:prSet presAssocID="{B5F91C01-EC26-40ED-9CFA-BECE5C5B19A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8B5F7AF-B474-4AB1-8A5B-456C56FC2B45}" type="pres">
      <dgm:prSet presAssocID="{B5F91C01-EC26-40ED-9CFA-BECE5C5B19A6}" presName="negativeSpace" presStyleCnt="0"/>
      <dgm:spPr/>
    </dgm:pt>
    <dgm:pt modelId="{9B51694F-046F-4025-A42C-295447F8E4F7}" type="pres">
      <dgm:prSet presAssocID="{B5F91C01-EC26-40ED-9CFA-BECE5C5B19A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A88ED0F-4EE6-4111-B491-86B25BA3AA1C}" srcId="{B5F91C01-EC26-40ED-9CFA-BECE5C5B19A6}" destId="{C58B9C2A-879B-4961-B165-7DDDFE705E63}" srcOrd="1" destOrd="0" parTransId="{C78A945A-CAC2-4CAE-AF03-81E1E1A50CBF}" sibTransId="{8BF5FE0A-1742-435F-8895-3AA0BFABD9FC}"/>
    <dgm:cxn modelId="{5C5F9E15-F8F3-4104-87FC-93BB477F7507}" type="presOf" srcId="{E80ED8A2-ED1F-4BB4-8F42-82D6E0A88A69}" destId="{C3B3795B-0453-4509-9ED6-7DED748389B3}" srcOrd="1" destOrd="0" presId="urn:microsoft.com/office/officeart/2005/8/layout/list1"/>
    <dgm:cxn modelId="{3968B325-2B8E-47CF-A0C7-DA758C630B69}" srcId="{E80ED8A2-ED1F-4BB4-8F42-82D6E0A88A69}" destId="{23D69E30-C838-4A57-A952-5CA73999DF43}" srcOrd="0" destOrd="0" parTransId="{B3490012-20C4-44DD-B576-B0BD953E785A}" sibTransId="{CE68E5E0-E67D-43EA-90B3-3F3C435D2BB2}"/>
    <dgm:cxn modelId="{75821141-9AB2-43F9-A10A-BE2538063C3D}" type="presOf" srcId="{4F3C0F8C-8B31-4C26-83B1-A022C64EDF27}" destId="{6DE46352-EB6E-468D-9238-608E4AECFC73}" srcOrd="1" destOrd="0" presId="urn:microsoft.com/office/officeart/2005/8/layout/list1"/>
    <dgm:cxn modelId="{48331B44-D712-4C92-8CE9-7630CAF8964D}" type="presOf" srcId="{E80ED8A2-ED1F-4BB4-8F42-82D6E0A88A69}" destId="{BF4FDC6A-97B2-4547-878F-B707EC243DDD}" srcOrd="0" destOrd="0" presId="urn:microsoft.com/office/officeart/2005/8/layout/list1"/>
    <dgm:cxn modelId="{BCA19C6C-C304-4D98-893D-9DB4A761E264}" srcId="{CDD5BBFC-2548-45F7-8CF1-B796E4EF8AB6}" destId="{E80ED8A2-ED1F-4BB4-8F42-82D6E0A88A69}" srcOrd="1" destOrd="0" parTransId="{85D33FE7-77AE-409A-976F-9AC4F4C04711}" sibTransId="{A8F05033-D64C-4673-B8DC-BF9145D89273}"/>
    <dgm:cxn modelId="{62660655-BA49-4D01-89DF-F53852CE3C87}" type="presOf" srcId="{B5F91C01-EC26-40ED-9CFA-BECE5C5B19A6}" destId="{FDA18078-8279-4C35-8AB8-A9FBF03B5AD2}" srcOrd="1" destOrd="0" presId="urn:microsoft.com/office/officeart/2005/8/layout/list1"/>
    <dgm:cxn modelId="{30E9AC58-82DC-4F60-9556-97FBA53F4D8D}" type="presOf" srcId="{862C26B9-37F1-42C8-8838-7193DE233923}" destId="{A5642E9D-791B-4AFB-929B-D0E548051D00}" srcOrd="0" destOrd="0" presId="urn:microsoft.com/office/officeart/2005/8/layout/list1"/>
    <dgm:cxn modelId="{18D1DF8B-BCBC-43D3-B598-A9C5FA75667D}" srcId="{CDD5BBFC-2548-45F7-8CF1-B796E4EF8AB6}" destId="{B5F91C01-EC26-40ED-9CFA-BECE5C5B19A6}" srcOrd="2" destOrd="0" parTransId="{789A23B9-E112-4A9A-9619-F74B316B3BD1}" sibTransId="{7B663922-9B5E-4A72-898E-9A756E05059B}"/>
    <dgm:cxn modelId="{8E8E8891-8FFB-4E5A-A45C-9F48498960DB}" srcId="{4F3C0F8C-8B31-4C26-83B1-A022C64EDF27}" destId="{862C26B9-37F1-42C8-8838-7193DE233923}" srcOrd="0" destOrd="0" parTransId="{4B7FB9B1-1B6F-4F86-9191-BCD3B38E784F}" sibTransId="{61928DEE-FE63-465E-B5FE-FF2D7C35C26A}"/>
    <dgm:cxn modelId="{186111AF-A2FE-4748-AEC5-1874432696C1}" srcId="{CDD5BBFC-2548-45F7-8CF1-B796E4EF8AB6}" destId="{4F3C0F8C-8B31-4C26-83B1-A022C64EDF27}" srcOrd="0" destOrd="0" parTransId="{954CE8C0-723A-4344-BEB5-03E17B5A1A66}" sibTransId="{B3BD89A2-D46A-48F8-A174-C0DE970A8369}"/>
    <dgm:cxn modelId="{EBE9AFB1-245B-42BE-BE9F-BD0911D8890D}" type="presOf" srcId="{23D69E30-C838-4A57-A952-5CA73999DF43}" destId="{44E235D0-8DAD-4417-AD20-58BAA1E3966E}" srcOrd="0" destOrd="0" presId="urn:microsoft.com/office/officeart/2005/8/layout/list1"/>
    <dgm:cxn modelId="{F7110AB5-B483-45EC-A81F-34952EB2FA79}" type="presOf" srcId="{4F3C0F8C-8B31-4C26-83B1-A022C64EDF27}" destId="{8CA86438-02CD-47AC-95B8-F82EF14E1AD2}" srcOrd="0" destOrd="0" presId="urn:microsoft.com/office/officeart/2005/8/layout/list1"/>
    <dgm:cxn modelId="{9CD554B5-C286-4197-8911-132699C2B665}" srcId="{B5F91C01-EC26-40ED-9CFA-BECE5C5B19A6}" destId="{41B4274A-A857-4987-90CB-CF916DC2FA1B}" srcOrd="0" destOrd="0" parTransId="{50A941BA-B377-4E5C-B35D-8BC30EE97EC8}" sibTransId="{3C499CEA-B1F3-4095-9FC0-9D46A3AA7CA6}"/>
    <dgm:cxn modelId="{0C09A4C1-DF94-4013-B1BB-4D7E8BD0EB04}" type="presOf" srcId="{CDD5BBFC-2548-45F7-8CF1-B796E4EF8AB6}" destId="{B56E0A5F-2156-44F2-90EF-DC6AF8F4EE9F}" srcOrd="0" destOrd="0" presId="urn:microsoft.com/office/officeart/2005/8/layout/list1"/>
    <dgm:cxn modelId="{E8275EDC-C2CF-4AA2-BDE3-08452917C95D}" type="presOf" srcId="{41B4274A-A857-4987-90CB-CF916DC2FA1B}" destId="{9B51694F-046F-4025-A42C-295447F8E4F7}" srcOrd="0" destOrd="0" presId="urn:microsoft.com/office/officeart/2005/8/layout/list1"/>
    <dgm:cxn modelId="{86F349E0-21C8-408F-B7FA-ADC5CDD53DDE}" type="presOf" srcId="{B5F91C01-EC26-40ED-9CFA-BECE5C5B19A6}" destId="{ADF454B8-63BC-4FAD-A1B4-B8154B09EE6B}" srcOrd="0" destOrd="0" presId="urn:microsoft.com/office/officeart/2005/8/layout/list1"/>
    <dgm:cxn modelId="{2AAC95FD-3E41-42CE-A503-C4631EF0117C}" type="presOf" srcId="{C58B9C2A-879B-4961-B165-7DDDFE705E63}" destId="{9B51694F-046F-4025-A42C-295447F8E4F7}" srcOrd="0" destOrd="1" presId="urn:microsoft.com/office/officeart/2005/8/layout/list1"/>
    <dgm:cxn modelId="{EECDB39F-1196-4F1C-9078-23AC0A2244D9}" type="presParOf" srcId="{B56E0A5F-2156-44F2-90EF-DC6AF8F4EE9F}" destId="{6A1DED9D-9249-431E-9E4E-94F7A907858D}" srcOrd="0" destOrd="0" presId="urn:microsoft.com/office/officeart/2005/8/layout/list1"/>
    <dgm:cxn modelId="{2F0BA9DF-6C0D-4FC7-9823-E59D6C688A42}" type="presParOf" srcId="{6A1DED9D-9249-431E-9E4E-94F7A907858D}" destId="{8CA86438-02CD-47AC-95B8-F82EF14E1AD2}" srcOrd="0" destOrd="0" presId="urn:microsoft.com/office/officeart/2005/8/layout/list1"/>
    <dgm:cxn modelId="{9DF7F0A1-4CC1-407F-BE5D-66694D6818CD}" type="presParOf" srcId="{6A1DED9D-9249-431E-9E4E-94F7A907858D}" destId="{6DE46352-EB6E-468D-9238-608E4AECFC73}" srcOrd="1" destOrd="0" presId="urn:microsoft.com/office/officeart/2005/8/layout/list1"/>
    <dgm:cxn modelId="{C8657797-C3C0-4B41-B59A-39AE2C8936FE}" type="presParOf" srcId="{B56E0A5F-2156-44F2-90EF-DC6AF8F4EE9F}" destId="{3D709710-DBED-42ED-A284-286ADECCEBDE}" srcOrd="1" destOrd="0" presId="urn:microsoft.com/office/officeart/2005/8/layout/list1"/>
    <dgm:cxn modelId="{F873CE53-D64A-46B1-9939-ECD50A78A65B}" type="presParOf" srcId="{B56E0A5F-2156-44F2-90EF-DC6AF8F4EE9F}" destId="{A5642E9D-791B-4AFB-929B-D0E548051D00}" srcOrd="2" destOrd="0" presId="urn:microsoft.com/office/officeart/2005/8/layout/list1"/>
    <dgm:cxn modelId="{D2A74AEC-95B6-4F8A-BB1E-6A4E65216968}" type="presParOf" srcId="{B56E0A5F-2156-44F2-90EF-DC6AF8F4EE9F}" destId="{3E22C765-AF0C-4F4C-B742-898BA6AB7F38}" srcOrd="3" destOrd="0" presId="urn:microsoft.com/office/officeart/2005/8/layout/list1"/>
    <dgm:cxn modelId="{BAB6E538-E1BF-4955-878F-F729F488D8FE}" type="presParOf" srcId="{B56E0A5F-2156-44F2-90EF-DC6AF8F4EE9F}" destId="{B3E6FF68-01E9-45F4-B958-255B0CE7EBF0}" srcOrd="4" destOrd="0" presId="urn:microsoft.com/office/officeart/2005/8/layout/list1"/>
    <dgm:cxn modelId="{B2BDFBC6-7374-4CF1-83BC-EDC8E0CF66BE}" type="presParOf" srcId="{B3E6FF68-01E9-45F4-B958-255B0CE7EBF0}" destId="{BF4FDC6A-97B2-4547-878F-B707EC243DDD}" srcOrd="0" destOrd="0" presId="urn:microsoft.com/office/officeart/2005/8/layout/list1"/>
    <dgm:cxn modelId="{318FDDDB-8115-4228-B59F-4FB8031EED4F}" type="presParOf" srcId="{B3E6FF68-01E9-45F4-B958-255B0CE7EBF0}" destId="{C3B3795B-0453-4509-9ED6-7DED748389B3}" srcOrd="1" destOrd="0" presId="urn:microsoft.com/office/officeart/2005/8/layout/list1"/>
    <dgm:cxn modelId="{FA76DEFE-A255-4978-9C4F-31A5E33C378A}" type="presParOf" srcId="{B56E0A5F-2156-44F2-90EF-DC6AF8F4EE9F}" destId="{D6628F83-4024-4A3E-8845-58DE54684B4D}" srcOrd="5" destOrd="0" presId="urn:microsoft.com/office/officeart/2005/8/layout/list1"/>
    <dgm:cxn modelId="{D04C8FEC-9BBA-426F-ABB7-FC0CEE5EC1C9}" type="presParOf" srcId="{B56E0A5F-2156-44F2-90EF-DC6AF8F4EE9F}" destId="{44E235D0-8DAD-4417-AD20-58BAA1E3966E}" srcOrd="6" destOrd="0" presId="urn:microsoft.com/office/officeart/2005/8/layout/list1"/>
    <dgm:cxn modelId="{2DEDE886-C173-4B89-A97B-BF9A9FFC55CC}" type="presParOf" srcId="{B56E0A5F-2156-44F2-90EF-DC6AF8F4EE9F}" destId="{991BAE32-0AB0-4E96-8BE8-AE10913C3276}" srcOrd="7" destOrd="0" presId="urn:microsoft.com/office/officeart/2005/8/layout/list1"/>
    <dgm:cxn modelId="{7BB478DB-ECD5-441F-9F58-EFAD7632A731}" type="presParOf" srcId="{B56E0A5F-2156-44F2-90EF-DC6AF8F4EE9F}" destId="{432F0810-7964-4B17-BF80-DD64F0CB5AE8}" srcOrd="8" destOrd="0" presId="urn:microsoft.com/office/officeart/2005/8/layout/list1"/>
    <dgm:cxn modelId="{4D329468-80E2-4A41-984D-F97CD53B052F}" type="presParOf" srcId="{432F0810-7964-4B17-BF80-DD64F0CB5AE8}" destId="{ADF454B8-63BC-4FAD-A1B4-B8154B09EE6B}" srcOrd="0" destOrd="0" presId="urn:microsoft.com/office/officeart/2005/8/layout/list1"/>
    <dgm:cxn modelId="{0FC0E2AC-F4FF-4FBE-AF46-92E9F0A1AAAE}" type="presParOf" srcId="{432F0810-7964-4B17-BF80-DD64F0CB5AE8}" destId="{FDA18078-8279-4C35-8AB8-A9FBF03B5AD2}" srcOrd="1" destOrd="0" presId="urn:microsoft.com/office/officeart/2005/8/layout/list1"/>
    <dgm:cxn modelId="{7E583C2B-F309-4ECF-83B9-B53589800664}" type="presParOf" srcId="{B56E0A5F-2156-44F2-90EF-DC6AF8F4EE9F}" destId="{58B5F7AF-B474-4AB1-8A5B-456C56FC2B45}" srcOrd="9" destOrd="0" presId="urn:microsoft.com/office/officeart/2005/8/layout/list1"/>
    <dgm:cxn modelId="{727D765B-BE5F-47D3-B78A-3C87FCC6E577}" type="presParOf" srcId="{B56E0A5F-2156-44F2-90EF-DC6AF8F4EE9F}" destId="{9B51694F-046F-4025-A42C-295447F8E4F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4876180-5D0E-4902-ACA6-E4E398D113B4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DE67890-26B3-442C-9A29-5B6B7D2A92AB}">
      <dgm:prSet phldrT="[Szöveg]" custT="1"/>
      <dgm:spPr/>
      <dgm:t>
        <a:bodyPr/>
        <a:lstStyle/>
        <a:p>
          <a:r>
            <a:rPr lang="hu-HU" sz="1400" dirty="0"/>
            <a:t>minden tartalom számára azonos hozzáférési feltételek további fenntartása  </a:t>
          </a:r>
        </a:p>
      </dgm:t>
    </dgm:pt>
    <dgm:pt modelId="{1AAC1375-FED3-41F9-99AB-4DAFBCEC95A3}" type="parTrans" cxnId="{43D85D2B-8315-4DA2-8FCD-2F2A848A0989}">
      <dgm:prSet/>
      <dgm:spPr/>
      <dgm:t>
        <a:bodyPr/>
        <a:lstStyle/>
        <a:p>
          <a:endParaRPr lang="hu-HU"/>
        </a:p>
      </dgm:t>
    </dgm:pt>
    <dgm:pt modelId="{FAC4C2D7-96B0-4E94-B730-9B82650D617C}" type="sibTrans" cxnId="{43D85D2B-8315-4DA2-8FCD-2F2A848A0989}">
      <dgm:prSet/>
      <dgm:spPr/>
      <dgm:t>
        <a:bodyPr/>
        <a:lstStyle/>
        <a:p>
          <a:endParaRPr lang="hu-HU"/>
        </a:p>
      </dgm:t>
    </dgm:pt>
    <dgm:pt modelId="{3D991885-84F1-43D8-A7BF-0CD3A199AD68}">
      <dgm:prSet phldrT="[Szöveg]" custT="1"/>
      <dgm:spPr/>
      <dgm:t>
        <a:bodyPr/>
        <a:lstStyle/>
        <a:p>
          <a:r>
            <a:rPr lang="hu-HU" sz="1400" dirty="0"/>
            <a:t>a hálózatüzemeltetők által a tartalmak megkülönböztetése, rangsorolása iránti igénynek megfelelő szabályozási környezet kialakítása  </a:t>
          </a:r>
        </a:p>
      </dgm:t>
    </dgm:pt>
    <dgm:pt modelId="{C3945A45-AEB3-4F32-9D68-56CB57D16084}" type="parTrans" cxnId="{487FC796-F09C-4910-B92A-4C60A84B835B}">
      <dgm:prSet/>
      <dgm:spPr/>
      <dgm:t>
        <a:bodyPr/>
        <a:lstStyle/>
        <a:p>
          <a:endParaRPr lang="hu-HU"/>
        </a:p>
      </dgm:t>
    </dgm:pt>
    <dgm:pt modelId="{4F18F68F-0095-4163-B494-4B78470F1F50}" type="sibTrans" cxnId="{487FC796-F09C-4910-B92A-4C60A84B835B}">
      <dgm:prSet/>
      <dgm:spPr/>
      <dgm:t>
        <a:bodyPr/>
        <a:lstStyle/>
        <a:p>
          <a:endParaRPr lang="hu-HU"/>
        </a:p>
      </dgm:t>
    </dgm:pt>
    <dgm:pt modelId="{04D39B00-77A8-402C-8A0B-913AD0874E14}" type="pres">
      <dgm:prSet presAssocID="{74876180-5D0E-4902-ACA6-E4E398D113B4}" presName="diagram" presStyleCnt="0">
        <dgm:presLayoutVars>
          <dgm:dir/>
          <dgm:resizeHandles val="exact"/>
        </dgm:presLayoutVars>
      </dgm:prSet>
      <dgm:spPr/>
    </dgm:pt>
    <dgm:pt modelId="{8BEE2E37-16AB-47E9-A11F-EC9E3D94590C}" type="pres">
      <dgm:prSet presAssocID="{DDE67890-26B3-442C-9A29-5B6B7D2A92AB}" presName="arrow" presStyleLbl="node1" presStyleIdx="0" presStyleCnt="2">
        <dgm:presLayoutVars>
          <dgm:bulletEnabled val="1"/>
        </dgm:presLayoutVars>
      </dgm:prSet>
      <dgm:spPr/>
    </dgm:pt>
    <dgm:pt modelId="{44A6A32E-36EE-4E2C-A444-FC005AAD954C}" type="pres">
      <dgm:prSet presAssocID="{3D991885-84F1-43D8-A7BF-0CD3A199AD68}" presName="arrow" presStyleLbl="node1" presStyleIdx="1" presStyleCnt="2">
        <dgm:presLayoutVars>
          <dgm:bulletEnabled val="1"/>
        </dgm:presLayoutVars>
      </dgm:prSet>
      <dgm:spPr/>
    </dgm:pt>
  </dgm:ptLst>
  <dgm:cxnLst>
    <dgm:cxn modelId="{82149F26-E93D-4FB6-AE2B-A1954EA5FC42}" type="presOf" srcId="{74876180-5D0E-4902-ACA6-E4E398D113B4}" destId="{04D39B00-77A8-402C-8A0B-913AD0874E14}" srcOrd="0" destOrd="0" presId="urn:microsoft.com/office/officeart/2005/8/layout/arrow5"/>
    <dgm:cxn modelId="{43D85D2B-8315-4DA2-8FCD-2F2A848A0989}" srcId="{74876180-5D0E-4902-ACA6-E4E398D113B4}" destId="{DDE67890-26B3-442C-9A29-5B6B7D2A92AB}" srcOrd="0" destOrd="0" parTransId="{1AAC1375-FED3-41F9-99AB-4DAFBCEC95A3}" sibTransId="{FAC4C2D7-96B0-4E94-B730-9B82650D617C}"/>
    <dgm:cxn modelId="{2C997540-3F35-4487-B18A-EED7D74EC738}" type="presOf" srcId="{DDE67890-26B3-442C-9A29-5B6B7D2A92AB}" destId="{8BEE2E37-16AB-47E9-A11F-EC9E3D94590C}" srcOrd="0" destOrd="0" presId="urn:microsoft.com/office/officeart/2005/8/layout/arrow5"/>
    <dgm:cxn modelId="{487FC796-F09C-4910-B92A-4C60A84B835B}" srcId="{74876180-5D0E-4902-ACA6-E4E398D113B4}" destId="{3D991885-84F1-43D8-A7BF-0CD3A199AD68}" srcOrd="1" destOrd="0" parTransId="{C3945A45-AEB3-4F32-9D68-56CB57D16084}" sibTransId="{4F18F68F-0095-4163-B494-4B78470F1F50}"/>
    <dgm:cxn modelId="{79DB58BF-3DC3-41C6-AA6F-7575C1950396}" type="presOf" srcId="{3D991885-84F1-43D8-A7BF-0CD3A199AD68}" destId="{44A6A32E-36EE-4E2C-A444-FC005AAD954C}" srcOrd="0" destOrd="0" presId="urn:microsoft.com/office/officeart/2005/8/layout/arrow5"/>
    <dgm:cxn modelId="{A0472ED7-AC4C-4C28-A0F5-CB171FDE5F19}" type="presParOf" srcId="{04D39B00-77A8-402C-8A0B-913AD0874E14}" destId="{8BEE2E37-16AB-47E9-A11F-EC9E3D94590C}" srcOrd="0" destOrd="0" presId="urn:microsoft.com/office/officeart/2005/8/layout/arrow5"/>
    <dgm:cxn modelId="{E9CE9C1F-611A-44DE-8663-F4EAAADDD7D9}" type="presParOf" srcId="{04D39B00-77A8-402C-8A0B-913AD0874E14}" destId="{44A6A32E-36EE-4E2C-A444-FC005AAD954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9FA8A4-90BE-4714-ACAE-BE2D24A68716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423A90FE-E6D6-4F2F-A327-819776C7B9A1}">
      <dgm:prSet/>
      <dgm:spPr/>
      <dgm:t>
        <a:bodyPr/>
        <a:lstStyle/>
        <a:p>
          <a:pPr rtl="0"/>
          <a:r>
            <a:rPr lang="hu-HU" dirty="0"/>
            <a:t>az informatikai, a távközlési és a médiaágazat összeolvadása …</a:t>
          </a:r>
        </a:p>
      </dgm:t>
    </dgm:pt>
    <dgm:pt modelId="{6E3EB460-079E-4B2E-85FA-ADC7736ABC75}" type="parTrans" cxnId="{6EBEFB15-E236-4F40-A320-ACB1F2EDCDC2}">
      <dgm:prSet/>
      <dgm:spPr/>
      <dgm:t>
        <a:bodyPr/>
        <a:lstStyle/>
        <a:p>
          <a:endParaRPr lang="hu-HU"/>
        </a:p>
      </dgm:t>
    </dgm:pt>
    <dgm:pt modelId="{A61C1AA5-5BBB-4D6C-949A-EB5E2E2BB1D4}" type="sibTrans" cxnId="{6EBEFB15-E236-4F40-A320-ACB1F2EDCDC2}">
      <dgm:prSet/>
      <dgm:spPr/>
      <dgm:t>
        <a:bodyPr/>
        <a:lstStyle/>
        <a:p>
          <a:endParaRPr lang="hu-HU"/>
        </a:p>
      </dgm:t>
    </dgm:pt>
    <dgm:pt modelId="{BE5701A6-9FD4-48B3-8997-B475AB9A8394}">
      <dgm:prSet/>
      <dgm:spPr/>
      <dgm:t>
        <a:bodyPr/>
        <a:lstStyle/>
        <a:p>
          <a:pPr rtl="0"/>
          <a:r>
            <a:rPr lang="hu-HU" dirty="0"/>
            <a:t>műszaki szinten (digitalizáció)</a:t>
          </a:r>
        </a:p>
      </dgm:t>
    </dgm:pt>
    <dgm:pt modelId="{6DD91067-9AE2-43EC-8DC8-15E6E8AB18A5}" type="parTrans" cxnId="{0F2C074D-608A-4575-8AAE-D1A2CFFB570C}">
      <dgm:prSet/>
      <dgm:spPr/>
      <dgm:t>
        <a:bodyPr/>
        <a:lstStyle/>
        <a:p>
          <a:endParaRPr lang="hu-HU"/>
        </a:p>
      </dgm:t>
    </dgm:pt>
    <dgm:pt modelId="{0C8803CC-B5BB-4AEF-B585-89EE1FEFA7B1}" type="sibTrans" cxnId="{0F2C074D-608A-4575-8AAE-D1A2CFFB570C}">
      <dgm:prSet/>
      <dgm:spPr/>
      <dgm:t>
        <a:bodyPr/>
        <a:lstStyle/>
        <a:p>
          <a:endParaRPr lang="hu-HU"/>
        </a:p>
      </dgm:t>
    </dgm:pt>
    <dgm:pt modelId="{B674BCCF-DEEA-46AA-A5AC-71C1F87450F7}">
      <dgm:prSet/>
      <dgm:spPr/>
      <dgm:t>
        <a:bodyPr/>
        <a:lstStyle/>
        <a:p>
          <a:pPr rtl="0"/>
          <a:r>
            <a:rPr lang="hu-HU" dirty="0"/>
            <a:t>gazdasági szinten</a:t>
          </a:r>
        </a:p>
      </dgm:t>
    </dgm:pt>
    <dgm:pt modelId="{47455E8D-3489-42B1-9755-FBFFBB3CE7A2}" type="parTrans" cxnId="{6BF1AA83-0BC1-42BD-B810-ED39B9000DC0}">
      <dgm:prSet/>
      <dgm:spPr/>
      <dgm:t>
        <a:bodyPr/>
        <a:lstStyle/>
        <a:p>
          <a:endParaRPr lang="hu-HU"/>
        </a:p>
      </dgm:t>
    </dgm:pt>
    <dgm:pt modelId="{9AE61365-0BE1-4B39-A460-FB80AFF1750F}" type="sibTrans" cxnId="{6BF1AA83-0BC1-42BD-B810-ED39B9000DC0}">
      <dgm:prSet/>
      <dgm:spPr/>
      <dgm:t>
        <a:bodyPr/>
        <a:lstStyle/>
        <a:p>
          <a:endParaRPr lang="hu-HU"/>
        </a:p>
      </dgm:t>
    </dgm:pt>
    <dgm:pt modelId="{0EC502D7-0B7F-4601-BD26-040D7779F61D}">
      <dgm:prSet/>
      <dgm:spPr/>
      <dgm:t>
        <a:bodyPr/>
        <a:lstStyle/>
        <a:p>
          <a:pPr rtl="0"/>
          <a:r>
            <a:rPr lang="hu-HU" dirty="0"/>
            <a:t>szolgáltatási szinten</a:t>
          </a:r>
        </a:p>
      </dgm:t>
    </dgm:pt>
    <dgm:pt modelId="{0F301AA6-21B8-4D87-946A-286E84526A87}" type="parTrans" cxnId="{EF391EBB-9106-4675-9CD8-C981B1D24B03}">
      <dgm:prSet/>
      <dgm:spPr/>
      <dgm:t>
        <a:bodyPr/>
        <a:lstStyle/>
        <a:p>
          <a:endParaRPr lang="hu-HU"/>
        </a:p>
      </dgm:t>
    </dgm:pt>
    <dgm:pt modelId="{0CAEF6F7-E070-469C-9249-C06BE33875CB}" type="sibTrans" cxnId="{EF391EBB-9106-4675-9CD8-C981B1D24B03}">
      <dgm:prSet/>
      <dgm:spPr/>
      <dgm:t>
        <a:bodyPr/>
        <a:lstStyle/>
        <a:p>
          <a:endParaRPr lang="hu-HU"/>
        </a:p>
      </dgm:t>
    </dgm:pt>
    <dgm:pt modelId="{AC77860B-3834-44A6-B6CF-FE994FA0E5DA}">
      <dgm:prSet/>
      <dgm:spPr/>
      <dgm:t>
        <a:bodyPr/>
        <a:lstStyle/>
        <a:p>
          <a:pPr rtl="0"/>
          <a:r>
            <a:rPr lang="hu-HU" dirty="0"/>
            <a:t>szabályozási szinten</a:t>
          </a:r>
        </a:p>
      </dgm:t>
    </dgm:pt>
    <dgm:pt modelId="{6A04E07C-F208-49AF-96DE-07F7B3081B59}" type="parTrans" cxnId="{104FBB27-FE00-4542-A546-9DC459A47C29}">
      <dgm:prSet/>
      <dgm:spPr/>
      <dgm:t>
        <a:bodyPr/>
        <a:lstStyle/>
        <a:p>
          <a:endParaRPr lang="hu-HU"/>
        </a:p>
      </dgm:t>
    </dgm:pt>
    <dgm:pt modelId="{81A5F5D8-F717-488B-8920-B2FBCA7A6C5A}" type="sibTrans" cxnId="{104FBB27-FE00-4542-A546-9DC459A47C29}">
      <dgm:prSet/>
      <dgm:spPr/>
      <dgm:t>
        <a:bodyPr/>
        <a:lstStyle/>
        <a:p>
          <a:endParaRPr lang="hu-HU"/>
        </a:p>
      </dgm:t>
    </dgm:pt>
    <dgm:pt modelId="{37611ED4-1DAF-46B5-8975-4E98271AE357}" type="pres">
      <dgm:prSet presAssocID="{BB9FA8A4-90BE-4714-ACAE-BE2D24A6871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C0C6D638-7CF4-4A3D-9FA9-CB42CDE9F865}" type="pres">
      <dgm:prSet presAssocID="{423A90FE-E6D6-4F2F-A327-819776C7B9A1}" presName="horFlow" presStyleCnt="0"/>
      <dgm:spPr/>
    </dgm:pt>
    <dgm:pt modelId="{F48B68E5-2A63-458D-95A5-967692EA4E50}" type="pres">
      <dgm:prSet presAssocID="{423A90FE-E6D6-4F2F-A327-819776C7B9A1}" presName="bigChev" presStyleLbl="node1" presStyleIdx="0" presStyleCnt="1"/>
      <dgm:spPr/>
    </dgm:pt>
    <dgm:pt modelId="{9E30CB3E-57B6-4776-BA49-3D12AAA9B161}" type="pres">
      <dgm:prSet presAssocID="{6DD91067-9AE2-43EC-8DC8-15E6E8AB18A5}" presName="parTrans" presStyleCnt="0"/>
      <dgm:spPr/>
    </dgm:pt>
    <dgm:pt modelId="{92E09BF2-2222-4826-B24F-930276965EA0}" type="pres">
      <dgm:prSet presAssocID="{BE5701A6-9FD4-48B3-8997-B475AB9A8394}" presName="node" presStyleLbl="alignAccFollowNode1" presStyleIdx="0" presStyleCnt="4">
        <dgm:presLayoutVars>
          <dgm:bulletEnabled val="1"/>
        </dgm:presLayoutVars>
      </dgm:prSet>
      <dgm:spPr/>
    </dgm:pt>
    <dgm:pt modelId="{D89856EF-5F4F-4752-A9A8-4E1CAEF7663B}" type="pres">
      <dgm:prSet presAssocID="{0C8803CC-B5BB-4AEF-B585-89EE1FEFA7B1}" presName="sibTrans" presStyleCnt="0"/>
      <dgm:spPr/>
    </dgm:pt>
    <dgm:pt modelId="{06782BFB-ACD6-4925-92AF-DEF7E7D6171E}" type="pres">
      <dgm:prSet presAssocID="{B674BCCF-DEEA-46AA-A5AC-71C1F87450F7}" presName="node" presStyleLbl="alignAccFollowNode1" presStyleIdx="1" presStyleCnt="4">
        <dgm:presLayoutVars>
          <dgm:bulletEnabled val="1"/>
        </dgm:presLayoutVars>
      </dgm:prSet>
      <dgm:spPr/>
    </dgm:pt>
    <dgm:pt modelId="{8012716C-200A-42A2-800F-E83456EBAA59}" type="pres">
      <dgm:prSet presAssocID="{9AE61365-0BE1-4B39-A460-FB80AFF1750F}" presName="sibTrans" presStyleCnt="0"/>
      <dgm:spPr/>
    </dgm:pt>
    <dgm:pt modelId="{3C741BFA-F34F-4379-8D03-00F3347E5F1A}" type="pres">
      <dgm:prSet presAssocID="{0EC502D7-0B7F-4601-BD26-040D7779F61D}" presName="node" presStyleLbl="alignAccFollowNode1" presStyleIdx="2" presStyleCnt="4">
        <dgm:presLayoutVars>
          <dgm:bulletEnabled val="1"/>
        </dgm:presLayoutVars>
      </dgm:prSet>
      <dgm:spPr/>
    </dgm:pt>
    <dgm:pt modelId="{403C4219-11CB-4F18-9ABD-16EA599269F1}" type="pres">
      <dgm:prSet presAssocID="{0CAEF6F7-E070-469C-9249-C06BE33875CB}" presName="sibTrans" presStyleCnt="0"/>
      <dgm:spPr/>
    </dgm:pt>
    <dgm:pt modelId="{EED4A9BE-0DB7-403D-863D-06AD7096E472}" type="pres">
      <dgm:prSet presAssocID="{AC77860B-3834-44A6-B6CF-FE994FA0E5DA}" presName="node" presStyleLbl="alignAccFollowNode1" presStyleIdx="3" presStyleCnt="4">
        <dgm:presLayoutVars>
          <dgm:bulletEnabled val="1"/>
        </dgm:presLayoutVars>
      </dgm:prSet>
      <dgm:spPr/>
    </dgm:pt>
  </dgm:ptLst>
  <dgm:cxnLst>
    <dgm:cxn modelId="{6EBEFB15-E236-4F40-A320-ACB1F2EDCDC2}" srcId="{BB9FA8A4-90BE-4714-ACAE-BE2D24A68716}" destId="{423A90FE-E6D6-4F2F-A327-819776C7B9A1}" srcOrd="0" destOrd="0" parTransId="{6E3EB460-079E-4B2E-85FA-ADC7736ABC75}" sibTransId="{A61C1AA5-5BBB-4D6C-949A-EB5E2E2BB1D4}"/>
    <dgm:cxn modelId="{104FBB27-FE00-4542-A546-9DC459A47C29}" srcId="{423A90FE-E6D6-4F2F-A327-819776C7B9A1}" destId="{AC77860B-3834-44A6-B6CF-FE994FA0E5DA}" srcOrd="3" destOrd="0" parTransId="{6A04E07C-F208-49AF-96DE-07F7B3081B59}" sibTransId="{81A5F5D8-F717-488B-8920-B2FBCA7A6C5A}"/>
    <dgm:cxn modelId="{0F2C074D-608A-4575-8AAE-D1A2CFFB570C}" srcId="{423A90FE-E6D6-4F2F-A327-819776C7B9A1}" destId="{BE5701A6-9FD4-48B3-8997-B475AB9A8394}" srcOrd="0" destOrd="0" parTransId="{6DD91067-9AE2-43EC-8DC8-15E6E8AB18A5}" sibTransId="{0C8803CC-B5BB-4AEF-B585-89EE1FEFA7B1}"/>
    <dgm:cxn modelId="{CADD1B50-B20F-4A1F-8DD9-8DC30E06D999}" type="presOf" srcId="{BB9FA8A4-90BE-4714-ACAE-BE2D24A68716}" destId="{37611ED4-1DAF-46B5-8975-4E98271AE357}" srcOrd="0" destOrd="0" presId="urn:microsoft.com/office/officeart/2005/8/layout/lProcess3"/>
    <dgm:cxn modelId="{00BB6650-9323-427D-9725-F30052207CD1}" type="presOf" srcId="{B674BCCF-DEEA-46AA-A5AC-71C1F87450F7}" destId="{06782BFB-ACD6-4925-92AF-DEF7E7D6171E}" srcOrd="0" destOrd="0" presId="urn:microsoft.com/office/officeart/2005/8/layout/lProcess3"/>
    <dgm:cxn modelId="{6BF1AA83-0BC1-42BD-B810-ED39B9000DC0}" srcId="{423A90FE-E6D6-4F2F-A327-819776C7B9A1}" destId="{B674BCCF-DEEA-46AA-A5AC-71C1F87450F7}" srcOrd="1" destOrd="0" parTransId="{47455E8D-3489-42B1-9755-FBFFBB3CE7A2}" sibTransId="{9AE61365-0BE1-4B39-A460-FB80AFF1750F}"/>
    <dgm:cxn modelId="{2EB8FF85-2624-4BE0-901C-786C1BF81DEC}" type="presOf" srcId="{0EC502D7-0B7F-4601-BD26-040D7779F61D}" destId="{3C741BFA-F34F-4379-8D03-00F3347E5F1A}" srcOrd="0" destOrd="0" presId="urn:microsoft.com/office/officeart/2005/8/layout/lProcess3"/>
    <dgm:cxn modelId="{1BE7D595-9A50-486C-8546-241BE8EC6726}" type="presOf" srcId="{423A90FE-E6D6-4F2F-A327-819776C7B9A1}" destId="{F48B68E5-2A63-458D-95A5-967692EA4E50}" srcOrd="0" destOrd="0" presId="urn:microsoft.com/office/officeart/2005/8/layout/lProcess3"/>
    <dgm:cxn modelId="{D79769AF-888D-4971-B650-474BAD80EB0A}" type="presOf" srcId="{BE5701A6-9FD4-48B3-8997-B475AB9A8394}" destId="{92E09BF2-2222-4826-B24F-930276965EA0}" srcOrd="0" destOrd="0" presId="urn:microsoft.com/office/officeart/2005/8/layout/lProcess3"/>
    <dgm:cxn modelId="{EF391EBB-9106-4675-9CD8-C981B1D24B03}" srcId="{423A90FE-E6D6-4F2F-A327-819776C7B9A1}" destId="{0EC502D7-0B7F-4601-BD26-040D7779F61D}" srcOrd="2" destOrd="0" parTransId="{0F301AA6-21B8-4D87-946A-286E84526A87}" sibTransId="{0CAEF6F7-E070-469C-9249-C06BE33875CB}"/>
    <dgm:cxn modelId="{ADCC24E3-819C-47C7-97A7-B1568E80EDAF}" type="presOf" srcId="{AC77860B-3834-44A6-B6CF-FE994FA0E5DA}" destId="{EED4A9BE-0DB7-403D-863D-06AD7096E472}" srcOrd="0" destOrd="0" presId="urn:microsoft.com/office/officeart/2005/8/layout/lProcess3"/>
    <dgm:cxn modelId="{D63C8141-E42A-4467-89AB-60EA74E88D68}" type="presParOf" srcId="{37611ED4-1DAF-46B5-8975-4E98271AE357}" destId="{C0C6D638-7CF4-4A3D-9FA9-CB42CDE9F865}" srcOrd="0" destOrd="0" presId="urn:microsoft.com/office/officeart/2005/8/layout/lProcess3"/>
    <dgm:cxn modelId="{CAC29730-B00D-4243-92B3-D8C93CA67AA4}" type="presParOf" srcId="{C0C6D638-7CF4-4A3D-9FA9-CB42CDE9F865}" destId="{F48B68E5-2A63-458D-95A5-967692EA4E50}" srcOrd="0" destOrd="0" presId="urn:microsoft.com/office/officeart/2005/8/layout/lProcess3"/>
    <dgm:cxn modelId="{59FADD11-631F-41AA-B31D-496C816376A4}" type="presParOf" srcId="{C0C6D638-7CF4-4A3D-9FA9-CB42CDE9F865}" destId="{9E30CB3E-57B6-4776-BA49-3D12AAA9B161}" srcOrd="1" destOrd="0" presId="urn:microsoft.com/office/officeart/2005/8/layout/lProcess3"/>
    <dgm:cxn modelId="{3555D289-7076-4538-94C8-3DC75EF804FC}" type="presParOf" srcId="{C0C6D638-7CF4-4A3D-9FA9-CB42CDE9F865}" destId="{92E09BF2-2222-4826-B24F-930276965EA0}" srcOrd="2" destOrd="0" presId="urn:microsoft.com/office/officeart/2005/8/layout/lProcess3"/>
    <dgm:cxn modelId="{4DB40F8B-A2F9-4FAC-98C3-C41E5339C169}" type="presParOf" srcId="{C0C6D638-7CF4-4A3D-9FA9-CB42CDE9F865}" destId="{D89856EF-5F4F-4752-A9A8-4E1CAEF7663B}" srcOrd="3" destOrd="0" presId="urn:microsoft.com/office/officeart/2005/8/layout/lProcess3"/>
    <dgm:cxn modelId="{122AE9FB-7CA0-4B93-ADE0-61D8E63FE33F}" type="presParOf" srcId="{C0C6D638-7CF4-4A3D-9FA9-CB42CDE9F865}" destId="{06782BFB-ACD6-4925-92AF-DEF7E7D6171E}" srcOrd="4" destOrd="0" presId="urn:microsoft.com/office/officeart/2005/8/layout/lProcess3"/>
    <dgm:cxn modelId="{9AAD1939-BEE1-471B-A51C-C3C4CEF05ABC}" type="presParOf" srcId="{C0C6D638-7CF4-4A3D-9FA9-CB42CDE9F865}" destId="{8012716C-200A-42A2-800F-E83456EBAA59}" srcOrd="5" destOrd="0" presId="urn:microsoft.com/office/officeart/2005/8/layout/lProcess3"/>
    <dgm:cxn modelId="{469BC631-50CC-4C9B-9574-40A7EECA642E}" type="presParOf" srcId="{C0C6D638-7CF4-4A3D-9FA9-CB42CDE9F865}" destId="{3C741BFA-F34F-4379-8D03-00F3347E5F1A}" srcOrd="6" destOrd="0" presId="urn:microsoft.com/office/officeart/2005/8/layout/lProcess3"/>
    <dgm:cxn modelId="{A93F7836-FBB3-4E16-9273-28B84279F873}" type="presParOf" srcId="{C0C6D638-7CF4-4A3D-9FA9-CB42CDE9F865}" destId="{403C4219-11CB-4F18-9ABD-16EA599269F1}" srcOrd="7" destOrd="0" presId="urn:microsoft.com/office/officeart/2005/8/layout/lProcess3"/>
    <dgm:cxn modelId="{28B55DCD-1CD1-45BF-B2A4-9CD7C508D0DB}" type="presParOf" srcId="{C0C6D638-7CF4-4A3D-9FA9-CB42CDE9F865}" destId="{EED4A9BE-0DB7-403D-863D-06AD7096E472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DE0A2B-95A3-4A81-B617-8CD00A7DB628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 phldr="1"/>
      <dgm:spPr/>
    </dgm:pt>
    <dgm:pt modelId="{DC6CD216-C8D9-4B82-89EC-461477372C4E}">
      <dgm:prSet phldrT="[Szöveg]" custT="1"/>
      <dgm:spPr/>
      <dgm:t>
        <a:bodyPr/>
        <a:lstStyle/>
        <a:p>
          <a:r>
            <a:rPr lang="hu-HU" sz="2000" dirty="0">
              <a:solidFill>
                <a:schemeClr val="tx1"/>
              </a:solidFill>
            </a:rPr>
            <a:t>monopol szolgáltatók; szabályozás és szolgáltatás összefonódása; vezetékes távközlés</a:t>
          </a:r>
        </a:p>
      </dgm:t>
    </dgm:pt>
    <dgm:pt modelId="{09FCB338-07E3-48A6-9186-A50F0C05534C}" type="parTrans" cxnId="{D39C3DE2-6508-469D-B148-CDA58C27022D}">
      <dgm:prSet/>
      <dgm:spPr/>
      <dgm:t>
        <a:bodyPr/>
        <a:lstStyle/>
        <a:p>
          <a:endParaRPr lang="hu-HU"/>
        </a:p>
      </dgm:t>
    </dgm:pt>
    <dgm:pt modelId="{77FEEDBE-E293-4708-AA92-E9F0FF54F21F}" type="sibTrans" cxnId="{D39C3DE2-6508-469D-B148-CDA58C27022D}">
      <dgm:prSet/>
      <dgm:spPr/>
      <dgm:t>
        <a:bodyPr/>
        <a:lstStyle/>
        <a:p>
          <a:endParaRPr lang="hu-HU"/>
        </a:p>
      </dgm:t>
    </dgm:pt>
    <dgm:pt modelId="{7FF03609-B658-42FF-81A3-9022B8A985E2}">
      <dgm:prSet phldrT="[Szöveg]" custT="1"/>
      <dgm:spPr/>
      <dgm:t>
        <a:bodyPr/>
        <a:lstStyle/>
        <a:p>
          <a:r>
            <a:rPr lang="hu-HU" sz="2000" dirty="0">
              <a:solidFill>
                <a:schemeClr val="tx1"/>
              </a:solidFill>
            </a:rPr>
            <a:t>fokozatos piacnyitás; szabályozott piacnyitás; szolgáltatások bővülése</a:t>
          </a:r>
        </a:p>
      </dgm:t>
    </dgm:pt>
    <dgm:pt modelId="{5BD9F839-30A1-4523-8F5D-222677173128}" type="parTrans" cxnId="{44A5DD42-A60E-4F00-9A79-985AF2088397}">
      <dgm:prSet/>
      <dgm:spPr/>
      <dgm:t>
        <a:bodyPr/>
        <a:lstStyle/>
        <a:p>
          <a:endParaRPr lang="hu-HU"/>
        </a:p>
      </dgm:t>
    </dgm:pt>
    <dgm:pt modelId="{F9DAF60B-D2C0-4F77-B3E8-6D79F14E311A}" type="sibTrans" cxnId="{44A5DD42-A60E-4F00-9A79-985AF2088397}">
      <dgm:prSet/>
      <dgm:spPr/>
      <dgm:t>
        <a:bodyPr/>
        <a:lstStyle/>
        <a:p>
          <a:endParaRPr lang="hu-HU"/>
        </a:p>
      </dgm:t>
    </dgm:pt>
    <dgm:pt modelId="{CDC9B82F-ABC2-4D02-AF24-D6A455AB3D39}">
      <dgm:prSet phldrT="[Szöveg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hu-HU" sz="2000" dirty="0">
              <a:solidFill>
                <a:schemeClr val="tx1"/>
              </a:solidFill>
            </a:rPr>
            <a:t>teljes verseny; konvergencia; ágazati piacszabályozás </a:t>
          </a:r>
        </a:p>
      </dgm:t>
    </dgm:pt>
    <dgm:pt modelId="{6456F32C-8D81-4E59-A088-A283E05989FE}" type="parTrans" cxnId="{1BB6437F-6606-49C0-9CD5-1436EDAE6110}">
      <dgm:prSet/>
      <dgm:spPr/>
      <dgm:t>
        <a:bodyPr/>
        <a:lstStyle/>
        <a:p>
          <a:endParaRPr lang="hu-HU"/>
        </a:p>
      </dgm:t>
    </dgm:pt>
    <dgm:pt modelId="{24EDD044-A8D5-4CC8-ABDB-86C2C318937E}" type="sibTrans" cxnId="{1BB6437F-6606-49C0-9CD5-1436EDAE6110}">
      <dgm:prSet/>
      <dgm:spPr/>
      <dgm:t>
        <a:bodyPr/>
        <a:lstStyle/>
        <a:p>
          <a:endParaRPr lang="hu-HU"/>
        </a:p>
      </dgm:t>
    </dgm:pt>
    <dgm:pt modelId="{9E7C2A83-70D6-4288-9AF2-4F9C1FAF8ADC}">
      <dgm:prSet phldrT="[Szöveg]" custT="1"/>
      <dgm:spPr/>
      <dgm:t>
        <a:bodyPr/>
        <a:lstStyle/>
        <a:p>
          <a:r>
            <a:rPr lang="hu-HU" sz="2000" dirty="0">
              <a:solidFill>
                <a:schemeClr val="tx1"/>
              </a:solidFill>
            </a:rPr>
            <a:t>hatékony verseny; versenyjogi szabályozás</a:t>
          </a:r>
        </a:p>
      </dgm:t>
    </dgm:pt>
    <dgm:pt modelId="{55243F24-3366-4792-A603-73B8C3BA2867}" type="parTrans" cxnId="{0C5E266B-A943-4A33-99A3-D836273CD382}">
      <dgm:prSet/>
      <dgm:spPr/>
      <dgm:t>
        <a:bodyPr/>
        <a:lstStyle/>
        <a:p>
          <a:endParaRPr lang="hu-HU"/>
        </a:p>
      </dgm:t>
    </dgm:pt>
    <dgm:pt modelId="{37386024-63CB-44C5-882E-F59E15D0CE49}" type="sibTrans" cxnId="{0C5E266B-A943-4A33-99A3-D836273CD382}">
      <dgm:prSet/>
      <dgm:spPr/>
      <dgm:t>
        <a:bodyPr/>
        <a:lstStyle/>
        <a:p>
          <a:endParaRPr lang="hu-HU"/>
        </a:p>
      </dgm:t>
    </dgm:pt>
    <dgm:pt modelId="{6E6D6B93-C241-4DD9-A78F-A2A9F0F9492C}" type="pres">
      <dgm:prSet presAssocID="{EADE0A2B-95A3-4A81-B617-8CD00A7DB628}" presName="CompostProcess" presStyleCnt="0">
        <dgm:presLayoutVars>
          <dgm:dir/>
          <dgm:resizeHandles val="exact"/>
        </dgm:presLayoutVars>
      </dgm:prSet>
      <dgm:spPr/>
    </dgm:pt>
    <dgm:pt modelId="{FE945D68-E157-49C2-B690-A2D40DFB5A8F}" type="pres">
      <dgm:prSet presAssocID="{EADE0A2B-95A3-4A81-B617-8CD00A7DB628}" presName="arrow" presStyleLbl="bgShp" presStyleIdx="0" presStyleCnt="1" custLinFactNeighborX="-145" custLinFactNeighborY="2222"/>
      <dgm:spPr/>
    </dgm:pt>
    <dgm:pt modelId="{BFF3739B-41C9-4F44-8572-FE7920928F2A}" type="pres">
      <dgm:prSet presAssocID="{EADE0A2B-95A3-4A81-B617-8CD00A7DB628}" presName="linearProcess" presStyleCnt="0"/>
      <dgm:spPr/>
    </dgm:pt>
    <dgm:pt modelId="{42FE91AF-DE99-410B-A4AC-46B7193D97B2}" type="pres">
      <dgm:prSet presAssocID="{DC6CD216-C8D9-4B82-89EC-461477372C4E}" presName="textNode" presStyleLbl="node1" presStyleIdx="0" presStyleCnt="4" custScaleY="150000">
        <dgm:presLayoutVars>
          <dgm:bulletEnabled val="1"/>
        </dgm:presLayoutVars>
      </dgm:prSet>
      <dgm:spPr/>
    </dgm:pt>
    <dgm:pt modelId="{C9F32BAC-EAF2-400E-BA42-75270FCED298}" type="pres">
      <dgm:prSet presAssocID="{77FEEDBE-E293-4708-AA92-E9F0FF54F21F}" presName="sibTrans" presStyleCnt="0"/>
      <dgm:spPr/>
    </dgm:pt>
    <dgm:pt modelId="{A397129F-47E6-4A32-89FB-8965FE461C3E}" type="pres">
      <dgm:prSet presAssocID="{7FF03609-B658-42FF-81A3-9022B8A985E2}" presName="textNode" presStyleLbl="node1" presStyleIdx="1" presStyleCnt="4" custScaleY="138889" custLinFactNeighborX="1985" custLinFactNeighborY="0">
        <dgm:presLayoutVars>
          <dgm:bulletEnabled val="1"/>
        </dgm:presLayoutVars>
      </dgm:prSet>
      <dgm:spPr/>
    </dgm:pt>
    <dgm:pt modelId="{06D4AF61-2C2A-49BB-AD32-910AD5E291B1}" type="pres">
      <dgm:prSet presAssocID="{F9DAF60B-D2C0-4F77-B3E8-6D79F14E311A}" presName="sibTrans" presStyleCnt="0"/>
      <dgm:spPr/>
    </dgm:pt>
    <dgm:pt modelId="{24D4395D-B647-48DE-A9A8-46506223982D}" type="pres">
      <dgm:prSet presAssocID="{CDC9B82F-ABC2-4D02-AF24-D6A455AB3D39}" presName="textNode" presStyleLbl="node1" presStyleIdx="2" presStyleCnt="4">
        <dgm:presLayoutVars>
          <dgm:bulletEnabled val="1"/>
        </dgm:presLayoutVars>
      </dgm:prSet>
      <dgm:spPr/>
    </dgm:pt>
    <dgm:pt modelId="{FEE84A5A-69BD-4CB7-9025-B5F041B8853F}" type="pres">
      <dgm:prSet presAssocID="{24EDD044-A8D5-4CC8-ABDB-86C2C318937E}" presName="sibTrans" presStyleCnt="0"/>
      <dgm:spPr/>
    </dgm:pt>
    <dgm:pt modelId="{B2BB3136-B4EB-4649-9AB7-231B02817ECB}" type="pres">
      <dgm:prSet presAssocID="{9E7C2A83-70D6-4288-9AF2-4F9C1FAF8ADC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9C1AB001-CE41-460C-AFE4-805341E0F0EF}" type="presOf" srcId="{9E7C2A83-70D6-4288-9AF2-4F9C1FAF8ADC}" destId="{B2BB3136-B4EB-4649-9AB7-231B02817ECB}" srcOrd="0" destOrd="0" presId="urn:microsoft.com/office/officeart/2005/8/layout/hProcess9"/>
    <dgm:cxn modelId="{90CDE617-473A-461E-839B-1ACD6533F7B6}" type="presOf" srcId="{7FF03609-B658-42FF-81A3-9022B8A985E2}" destId="{A397129F-47E6-4A32-89FB-8965FE461C3E}" srcOrd="0" destOrd="0" presId="urn:microsoft.com/office/officeart/2005/8/layout/hProcess9"/>
    <dgm:cxn modelId="{44A5DD42-A60E-4F00-9A79-985AF2088397}" srcId="{EADE0A2B-95A3-4A81-B617-8CD00A7DB628}" destId="{7FF03609-B658-42FF-81A3-9022B8A985E2}" srcOrd="1" destOrd="0" parTransId="{5BD9F839-30A1-4523-8F5D-222677173128}" sibTransId="{F9DAF60B-D2C0-4F77-B3E8-6D79F14E311A}"/>
    <dgm:cxn modelId="{0C5E266B-A943-4A33-99A3-D836273CD382}" srcId="{EADE0A2B-95A3-4A81-B617-8CD00A7DB628}" destId="{9E7C2A83-70D6-4288-9AF2-4F9C1FAF8ADC}" srcOrd="3" destOrd="0" parTransId="{55243F24-3366-4792-A603-73B8C3BA2867}" sibTransId="{37386024-63CB-44C5-882E-F59E15D0CE49}"/>
    <dgm:cxn modelId="{1BB6437F-6606-49C0-9CD5-1436EDAE6110}" srcId="{EADE0A2B-95A3-4A81-B617-8CD00A7DB628}" destId="{CDC9B82F-ABC2-4D02-AF24-D6A455AB3D39}" srcOrd="2" destOrd="0" parTransId="{6456F32C-8D81-4E59-A088-A283E05989FE}" sibTransId="{24EDD044-A8D5-4CC8-ABDB-86C2C318937E}"/>
    <dgm:cxn modelId="{CF583BAC-028C-4557-8CBD-D24B4FD64B40}" type="presOf" srcId="{CDC9B82F-ABC2-4D02-AF24-D6A455AB3D39}" destId="{24D4395D-B647-48DE-A9A8-46506223982D}" srcOrd="0" destOrd="0" presId="urn:microsoft.com/office/officeart/2005/8/layout/hProcess9"/>
    <dgm:cxn modelId="{4BFB38CC-03FD-4303-8E70-4F55FE1243C6}" type="presOf" srcId="{EADE0A2B-95A3-4A81-B617-8CD00A7DB628}" destId="{6E6D6B93-C241-4DD9-A78F-A2A9F0F9492C}" srcOrd="0" destOrd="0" presId="urn:microsoft.com/office/officeart/2005/8/layout/hProcess9"/>
    <dgm:cxn modelId="{D39C3DE2-6508-469D-B148-CDA58C27022D}" srcId="{EADE0A2B-95A3-4A81-B617-8CD00A7DB628}" destId="{DC6CD216-C8D9-4B82-89EC-461477372C4E}" srcOrd="0" destOrd="0" parTransId="{09FCB338-07E3-48A6-9186-A50F0C05534C}" sibTransId="{77FEEDBE-E293-4708-AA92-E9F0FF54F21F}"/>
    <dgm:cxn modelId="{D480EAF4-891D-442D-AF3A-2356BF011FFB}" type="presOf" srcId="{DC6CD216-C8D9-4B82-89EC-461477372C4E}" destId="{42FE91AF-DE99-410B-A4AC-46B7193D97B2}" srcOrd="0" destOrd="0" presId="urn:microsoft.com/office/officeart/2005/8/layout/hProcess9"/>
    <dgm:cxn modelId="{FF6C4E30-1AD3-45EB-B283-57ED3D4393EB}" type="presParOf" srcId="{6E6D6B93-C241-4DD9-A78F-A2A9F0F9492C}" destId="{FE945D68-E157-49C2-B690-A2D40DFB5A8F}" srcOrd="0" destOrd="0" presId="urn:microsoft.com/office/officeart/2005/8/layout/hProcess9"/>
    <dgm:cxn modelId="{EAFA5FB3-73C0-457F-AD3F-95171B8A18FE}" type="presParOf" srcId="{6E6D6B93-C241-4DD9-A78F-A2A9F0F9492C}" destId="{BFF3739B-41C9-4F44-8572-FE7920928F2A}" srcOrd="1" destOrd="0" presId="urn:microsoft.com/office/officeart/2005/8/layout/hProcess9"/>
    <dgm:cxn modelId="{BFBB7A71-CAA4-436F-9DC3-587BA9F2C0C4}" type="presParOf" srcId="{BFF3739B-41C9-4F44-8572-FE7920928F2A}" destId="{42FE91AF-DE99-410B-A4AC-46B7193D97B2}" srcOrd="0" destOrd="0" presId="urn:microsoft.com/office/officeart/2005/8/layout/hProcess9"/>
    <dgm:cxn modelId="{AE5179D8-A691-4B21-B5BB-F63DD6138284}" type="presParOf" srcId="{BFF3739B-41C9-4F44-8572-FE7920928F2A}" destId="{C9F32BAC-EAF2-400E-BA42-75270FCED298}" srcOrd="1" destOrd="0" presId="urn:microsoft.com/office/officeart/2005/8/layout/hProcess9"/>
    <dgm:cxn modelId="{A784C8DC-DF7C-4912-8691-C56EBA7245EC}" type="presParOf" srcId="{BFF3739B-41C9-4F44-8572-FE7920928F2A}" destId="{A397129F-47E6-4A32-89FB-8965FE461C3E}" srcOrd="2" destOrd="0" presId="urn:microsoft.com/office/officeart/2005/8/layout/hProcess9"/>
    <dgm:cxn modelId="{5EF0FEA0-09B3-4075-ACB7-C7AEF33509D3}" type="presParOf" srcId="{BFF3739B-41C9-4F44-8572-FE7920928F2A}" destId="{06D4AF61-2C2A-49BB-AD32-910AD5E291B1}" srcOrd="3" destOrd="0" presId="urn:microsoft.com/office/officeart/2005/8/layout/hProcess9"/>
    <dgm:cxn modelId="{133D1590-F9B8-416F-94D1-1F0C5EBF6B05}" type="presParOf" srcId="{BFF3739B-41C9-4F44-8572-FE7920928F2A}" destId="{24D4395D-B647-48DE-A9A8-46506223982D}" srcOrd="4" destOrd="0" presId="urn:microsoft.com/office/officeart/2005/8/layout/hProcess9"/>
    <dgm:cxn modelId="{95D26956-8B90-4A5C-9DE7-03D75EE8ADE6}" type="presParOf" srcId="{BFF3739B-41C9-4F44-8572-FE7920928F2A}" destId="{FEE84A5A-69BD-4CB7-9025-B5F041B8853F}" srcOrd="5" destOrd="0" presId="urn:microsoft.com/office/officeart/2005/8/layout/hProcess9"/>
    <dgm:cxn modelId="{E69FA06B-84C2-4D5D-B629-D5F4FC4CAAD0}" type="presParOf" srcId="{BFF3739B-41C9-4F44-8572-FE7920928F2A}" destId="{B2BB3136-B4EB-4649-9AB7-231B02817EC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0B6D4C-C5AC-4FFC-AA85-21FC4F56E9A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0667BF7-0645-4878-B993-370248E45BD4}">
      <dgm:prSet phldrT="[Szöveg]" custT="1"/>
      <dgm:spPr/>
      <dgm:t>
        <a:bodyPr/>
        <a:lstStyle/>
        <a:p>
          <a:r>
            <a:rPr lang="hu-HU" sz="2000" dirty="0"/>
            <a:t>1987</a:t>
          </a:r>
        </a:p>
      </dgm:t>
    </dgm:pt>
    <dgm:pt modelId="{4B9829AC-1825-4A5E-96F5-1B7D6D7303E9}" type="parTrans" cxnId="{32DF1A8B-A16D-4087-9462-3BBDA80451DD}">
      <dgm:prSet/>
      <dgm:spPr/>
      <dgm:t>
        <a:bodyPr/>
        <a:lstStyle/>
        <a:p>
          <a:endParaRPr lang="hu-HU"/>
        </a:p>
      </dgm:t>
    </dgm:pt>
    <dgm:pt modelId="{287E3C2F-E839-4209-8F2D-D220C4755D74}" type="sibTrans" cxnId="{32DF1A8B-A16D-4087-9462-3BBDA80451DD}">
      <dgm:prSet/>
      <dgm:spPr/>
      <dgm:t>
        <a:bodyPr/>
        <a:lstStyle/>
        <a:p>
          <a:endParaRPr lang="hu-HU"/>
        </a:p>
      </dgm:t>
    </dgm:pt>
    <dgm:pt modelId="{68FD8F7C-6072-4D18-95FE-AF3DFB49CBF3}">
      <dgm:prSet phldrT="[Szöveg]"/>
      <dgm:spPr/>
      <dgm:t>
        <a:bodyPr/>
        <a:lstStyle/>
        <a:p>
          <a:endParaRPr lang="hu-HU" dirty="0"/>
        </a:p>
      </dgm:t>
    </dgm:pt>
    <dgm:pt modelId="{3CB9C070-E39D-4EF8-B861-B84F7190DF29}" type="parTrans" cxnId="{52CA8F10-8517-4271-B8C4-94A8D8BD75F4}">
      <dgm:prSet/>
      <dgm:spPr/>
      <dgm:t>
        <a:bodyPr/>
        <a:lstStyle/>
        <a:p>
          <a:endParaRPr lang="hu-HU"/>
        </a:p>
      </dgm:t>
    </dgm:pt>
    <dgm:pt modelId="{7CA8CE24-A85A-475D-B29C-FC8B21E49748}" type="sibTrans" cxnId="{52CA8F10-8517-4271-B8C4-94A8D8BD75F4}">
      <dgm:prSet/>
      <dgm:spPr/>
      <dgm:t>
        <a:bodyPr/>
        <a:lstStyle/>
        <a:p>
          <a:endParaRPr lang="hu-HU"/>
        </a:p>
      </dgm:t>
    </dgm:pt>
    <dgm:pt modelId="{569D2918-75F0-4043-A41E-59138E76A2A6}">
      <dgm:prSet phldrT="[Szöveg]" custT="1"/>
      <dgm:spPr/>
      <dgm:t>
        <a:bodyPr/>
        <a:lstStyle/>
        <a:p>
          <a:r>
            <a:rPr lang="hu-HU" sz="2000" dirty="0"/>
            <a:t>1988-1996 (1998):</a:t>
          </a:r>
        </a:p>
      </dgm:t>
    </dgm:pt>
    <dgm:pt modelId="{4FDFFD1B-2032-4EFD-B069-98684A0EEE4F}" type="parTrans" cxnId="{C2A3071D-F772-44BC-9D7E-5E7EF0ED8AA4}">
      <dgm:prSet/>
      <dgm:spPr/>
      <dgm:t>
        <a:bodyPr/>
        <a:lstStyle/>
        <a:p>
          <a:endParaRPr lang="hu-HU"/>
        </a:p>
      </dgm:t>
    </dgm:pt>
    <dgm:pt modelId="{480CF26F-4AE5-4485-82FC-34427176E89C}" type="sibTrans" cxnId="{C2A3071D-F772-44BC-9D7E-5E7EF0ED8AA4}">
      <dgm:prSet/>
      <dgm:spPr/>
      <dgm:t>
        <a:bodyPr/>
        <a:lstStyle/>
        <a:p>
          <a:endParaRPr lang="hu-HU"/>
        </a:p>
      </dgm:t>
    </dgm:pt>
    <dgm:pt modelId="{83BC01BB-1660-45AE-B4A2-21073503D6C6}">
      <dgm:prSet phldrT="[Szöveg]" custT="1"/>
      <dgm:spPr/>
      <dgm:t>
        <a:bodyPr/>
        <a:lstStyle/>
        <a:p>
          <a:r>
            <a:rPr lang="hu-HU" sz="1400" dirty="0"/>
            <a:t>liberalizációs irányelvek, harmonizációs irányelvek</a:t>
          </a:r>
        </a:p>
      </dgm:t>
    </dgm:pt>
    <dgm:pt modelId="{EC315251-200D-4EC4-93A0-832EF0D3ECE9}" type="parTrans" cxnId="{3E81A416-16D2-49A4-AC3C-026A6E0F72ED}">
      <dgm:prSet/>
      <dgm:spPr/>
      <dgm:t>
        <a:bodyPr/>
        <a:lstStyle/>
        <a:p>
          <a:endParaRPr lang="hu-HU"/>
        </a:p>
      </dgm:t>
    </dgm:pt>
    <dgm:pt modelId="{B3687643-3EB3-4900-A138-A2593B3946D7}" type="sibTrans" cxnId="{3E81A416-16D2-49A4-AC3C-026A6E0F72ED}">
      <dgm:prSet/>
      <dgm:spPr/>
      <dgm:t>
        <a:bodyPr/>
        <a:lstStyle/>
        <a:p>
          <a:endParaRPr lang="hu-HU"/>
        </a:p>
      </dgm:t>
    </dgm:pt>
    <dgm:pt modelId="{266FB9F0-4EE4-48D0-B5FB-D85AAFC32618}">
      <dgm:prSet phldrT="[Szöveg]" custT="1"/>
      <dgm:spPr/>
      <dgm:t>
        <a:bodyPr/>
        <a:lstStyle/>
        <a:p>
          <a:r>
            <a:rPr lang="hu-HU" sz="2000" dirty="0"/>
            <a:t>2002</a:t>
          </a:r>
        </a:p>
      </dgm:t>
    </dgm:pt>
    <dgm:pt modelId="{02DEEC43-EE86-4007-996C-417692F897B3}" type="parTrans" cxnId="{8B420AA2-A5C3-4634-9150-E1F49367E00D}">
      <dgm:prSet/>
      <dgm:spPr/>
      <dgm:t>
        <a:bodyPr/>
        <a:lstStyle/>
        <a:p>
          <a:endParaRPr lang="hu-HU"/>
        </a:p>
      </dgm:t>
    </dgm:pt>
    <dgm:pt modelId="{5BCB7B9F-7BFA-4E69-94DB-8CD878F2EEC4}" type="sibTrans" cxnId="{8B420AA2-A5C3-4634-9150-E1F49367E00D}">
      <dgm:prSet/>
      <dgm:spPr/>
      <dgm:t>
        <a:bodyPr/>
        <a:lstStyle/>
        <a:p>
          <a:endParaRPr lang="hu-HU"/>
        </a:p>
      </dgm:t>
    </dgm:pt>
    <dgm:pt modelId="{8B0070A9-7C72-4F12-9937-C03E1D6206BD}">
      <dgm:prSet phldrT="[Szöveg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hu-HU" dirty="0"/>
            <a:t>„Új Szabályozási Keret”</a:t>
          </a:r>
        </a:p>
      </dgm:t>
    </dgm:pt>
    <dgm:pt modelId="{FA853C04-5317-4567-9629-DE4ABCD9BBAA}" type="parTrans" cxnId="{0BE15785-C457-497E-831E-80856188280A}">
      <dgm:prSet/>
      <dgm:spPr/>
      <dgm:t>
        <a:bodyPr/>
        <a:lstStyle/>
        <a:p>
          <a:endParaRPr lang="hu-HU"/>
        </a:p>
      </dgm:t>
    </dgm:pt>
    <dgm:pt modelId="{66F5DCA5-2103-44F7-A79B-BB85BCA95F16}" type="sibTrans" cxnId="{0BE15785-C457-497E-831E-80856188280A}">
      <dgm:prSet/>
      <dgm:spPr/>
      <dgm:t>
        <a:bodyPr/>
        <a:lstStyle/>
        <a:p>
          <a:endParaRPr lang="hu-HU"/>
        </a:p>
      </dgm:t>
    </dgm:pt>
    <dgm:pt modelId="{DFC06DB9-8DDE-4D22-AD5B-DEE728D0E6E3}">
      <dgm:prSet/>
      <dgm:spPr/>
      <dgm:t>
        <a:bodyPr/>
        <a:lstStyle/>
        <a:p>
          <a:r>
            <a:rPr lang="hu-HU" dirty="0"/>
            <a:t>Európai Bizottság: Zöld Könyv a távközlésről</a:t>
          </a:r>
        </a:p>
      </dgm:t>
    </dgm:pt>
    <dgm:pt modelId="{72FCEBCA-54C3-445A-BD88-6320199A4E57}" type="parTrans" cxnId="{ABF947C3-CD57-4425-BE9A-6F0089D55B72}">
      <dgm:prSet/>
      <dgm:spPr/>
      <dgm:t>
        <a:bodyPr/>
        <a:lstStyle/>
        <a:p>
          <a:endParaRPr lang="hu-HU"/>
        </a:p>
      </dgm:t>
    </dgm:pt>
    <dgm:pt modelId="{3DB2AC7A-6FD6-4584-8486-5C24AE414B8E}" type="sibTrans" cxnId="{ABF947C3-CD57-4425-BE9A-6F0089D55B72}">
      <dgm:prSet/>
      <dgm:spPr/>
      <dgm:t>
        <a:bodyPr/>
        <a:lstStyle/>
        <a:p>
          <a:endParaRPr lang="hu-HU"/>
        </a:p>
      </dgm:t>
    </dgm:pt>
    <dgm:pt modelId="{E382635F-ABBB-422A-BF8D-7CE16A7E669C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hu-HU"/>
            <a:t>Keretirányelv</a:t>
          </a:r>
          <a:endParaRPr lang="hu-HU" dirty="0"/>
        </a:p>
      </dgm:t>
    </dgm:pt>
    <dgm:pt modelId="{11A1C405-BB8D-49CC-9BB7-5786F2898E04}" type="parTrans" cxnId="{4E8EAAF7-7353-43D0-B9C8-285257B5690D}">
      <dgm:prSet/>
      <dgm:spPr/>
      <dgm:t>
        <a:bodyPr/>
        <a:lstStyle/>
        <a:p>
          <a:endParaRPr lang="hu-HU"/>
        </a:p>
      </dgm:t>
    </dgm:pt>
    <dgm:pt modelId="{0F4B354A-7CEE-4E4F-8F4C-48A6F16C9FC9}" type="sibTrans" cxnId="{4E8EAAF7-7353-43D0-B9C8-285257B5690D}">
      <dgm:prSet/>
      <dgm:spPr/>
      <dgm:t>
        <a:bodyPr/>
        <a:lstStyle/>
        <a:p>
          <a:endParaRPr lang="hu-HU"/>
        </a:p>
      </dgm:t>
    </dgm:pt>
    <dgm:pt modelId="{7B9CC4E2-8BE9-4432-A2FA-AE5D41C9A2A0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hu-HU" dirty="0"/>
            <a:t>Hozzáférési irányelv </a:t>
          </a:r>
        </a:p>
      </dgm:t>
    </dgm:pt>
    <dgm:pt modelId="{A2556F15-0BDA-4BD5-ABCF-74113127D8EE}" type="parTrans" cxnId="{DD46CD96-08B1-4EF6-A205-C5DC1A5BAA4F}">
      <dgm:prSet/>
      <dgm:spPr/>
      <dgm:t>
        <a:bodyPr/>
        <a:lstStyle/>
        <a:p>
          <a:endParaRPr lang="hu-HU"/>
        </a:p>
      </dgm:t>
    </dgm:pt>
    <dgm:pt modelId="{4C78D258-7552-4089-A6C6-3DD4A4594F1F}" type="sibTrans" cxnId="{DD46CD96-08B1-4EF6-A205-C5DC1A5BAA4F}">
      <dgm:prSet/>
      <dgm:spPr/>
      <dgm:t>
        <a:bodyPr/>
        <a:lstStyle/>
        <a:p>
          <a:endParaRPr lang="hu-HU"/>
        </a:p>
      </dgm:t>
    </dgm:pt>
    <dgm:pt modelId="{6084EDFA-0584-4B05-B862-E0754273ADCD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hu-HU" dirty="0"/>
            <a:t>Engedélyezési irányelv </a:t>
          </a:r>
        </a:p>
      </dgm:t>
    </dgm:pt>
    <dgm:pt modelId="{516FD735-E4FC-44D9-B753-AE4C9254DFCC}" type="parTrans" cxnId="{3A2F43BA-226F-4BE0-91C2-62A2B4632548}">
      <dgm:prSet/>
      <dgm:spPr/>
      <dgm:t>
        <a:bodyPr/>
        <a:lstStyle/>
        <a:p>
          <a:endParaRPr lang="hu-HU"/>
        </a:p>
      </dgm:t>
    </dgm:pt>
    <dgm:pt modelId="{972BB3AF-6916-4BA0-8CC6-D691B17C5E47}" type="sibTrans" cxnId="{3A2F43BA-226F-4BE0-91C2-62A2B4632548}">
      <dgm:prSet/>
      <dgm:spPr/>
      <dgm:t>
        <a:bodyPr/>
        <a:lstStyle/>
        <a:p>
          <a:endParaRPr lang="hu-HU"/>
        </a:p>
      </dgm:t>
    </dgm:pt>
    <dgm:pt modelId="{6BE838CA-7ADB-4809-84C0-A9E3935186A0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hu-HU" dirty="0"/>
            <a:t>Egyetemes szolgáltatási irányelv </a:t>
          </a:r>
        </a:p>
      </dgm:t>
    </dgm:pt>
    <dgm:pt modelId="{70F2CCD1-2C43-4793-A724-F450E55323C3}" type="parTrans" cxnId="{7C5D7C6B-E6FC-4107-9D9C-CB5CE045036E}">
      <dgm:prSet/>
      <dgm:spPr/>
      <dgm:t>
        <a:bodyPr/>
        <a:lstStyle/>
        <a:p>
          <a:endParaRPr lang="hu-HU"/>
        </a:p>
      </dgm:t>
    </dgm:pt>
    <dgm:pt modelId="{FBB48042-2B3F-44DA-AD82-A9BD8C9FEEC1}" type="sibTrans" cxnId="{7C5D7C6B-E6FC-4107-9D9C-CB5CE045036E}">
      <dgm:prSet/>
      <dgm:spPr/>
      <dgm:t>
        <a:bodyPr/>
        <a:lstStyle/>
        <a:p>
          <a:endParaRPr lang="hu-HU"/>
        </a:p>
      </dgm:t>
    </dgm:pt>
    <dgm:pt modelId="{3976DFFD-2A14-4F72-B301-8EC4FE47C8B5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hu-HU" dirty="0"/>
            <a:t>Adatvédelmi irányelv </a:t>
          </a:r>
        </a:p>
      </dgm:t>
    </dgm:pt>
    <dgm:pt modelId="{7C342E51-98D9-446E-9CEF-6E1615DE085C}" type="parTrans" cxnId="{72EC9A10-A0A9-4F77-A792-D2A1CB626DBE}">
      <dgm:prSet/>
      <dgm:spPr/>
      <dgm:t>
        <a:bodyPr/>
        <a:lstStyle/>
        <a:p>
          <a:endParaRPr lang="hu-HU"/>
        </a:p>
      </dgm:t>
    </dgm:pt>
    <dgm:pt modelId="{189134A0-FF4A-4EE4-8C3C-6FFD7A0AD22C}" type="sibTrans" cxnId="{72EC9A10-A0A9-4F77-A792-D2A1CB626DBE}">
      <dgm:prSet/>
      <dgm:spPr/>
      <dgm:t>
        <a:bodyPr/>
        <a:lstStyle/>
        <a:p>
          <a:endParaRPr lang="hu-HU"/>
        </a:p>
      </dgm:t>
    </dgm:pt>
    <dgm:pt modelId="{F15659C2-1E86-4DC3-86F1-5F9ED7E1B08D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hu-HU" dirty="0"/>
            <a:t>Verseny irányelv </a:t>
          </a:r>
        </a:p>
      </dgm:t>
    </dgm:pt>
    <dgm:pt modelId="{5AE8DC24-9FD1-4F39-BFBD-E8067DA0F39E}" type="parTrans" cxnId="{32CD87D2-BC47-4483-8715-B2368CFA444A}">
      <dgm:prSet/>
      <dgm:spPr/>
      <dgm:t>
        <a:bodyPr/>
        <a:lstStyle/>
        <a:p>
          <a:endParaRPr lang="hu-HU"/>
        </a:p>
      </dgm:t>
    </dgm:pt>
    <dgm:pt modelId="{584E30EA-7E8E-46DE-9A38-D4B420FE2425}" type="sibTrans" cxnId="{32CD87D2-BC47-4483-8715-B2368CFA444A}">
      <dgm:prSet/>
      <dgm:spPr/>
      <dgm:t>
        <a:bodyPr/>
        <a:lstStyle/>
        <a:p>
          <a:endParaRPr lang="hu-HU"/>
        </a:p>
      </dgm:t>
    </dgm:pt>
    <dgm:pt modelId="{17A6D52E-A30D-4060-99FF-5023E5217DF4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hu-HU" dirty="0"/>
            <a:t>Helyi hurok rendelet</a:t>
          </a:r>
        </a:p>
      </dgm:t>
    </dgm:pt>
    <dgm:pt modelId="{6596FFD2-49D4-460B-80B5-5A38DFE10851}" type="parTrans" cxnId="{A590009A-6D73-42C8-B83A-4AB9F191917A}">
      <dgm:prSet/>
      <dgm:spPr/>
      <dgm:t>
        <a:bodyPr/>
        <a:lstStyle/>
        <a:p>
          <a:endParaRPr lang="hu-HU"/>
        </a:p>
      </dgm:t>
    </dgm:pt>
    <dgm:pt modelId="{735A6117-F7E7-4F70-B63B-CF2B092E5BB8}" type="sibTrans" cxnId="{A590009A-6D73-42C8-B83A-4AB9F191917A}">
      <dgm:prSet/>
      <dgm:spPr/>
      <dgm:t>
        <a:bodyPr/>
        <a:lstStyle/>
        <a:p>
          <a:endParaRPr lang="hu-HU"/>
        </a:p>
      </dgm:t>
    </dgm:pt>
    <dgm:pt modelId="{7114B280-92F4-4594-ACC6-A43AF10A30A8}" type="pres">
      <dgm:prSet presAssocID="{DF0B6D4C-C5AC-4FFC-AA85-21FC4F56E9AC}" presName="linearFlow" presStyleCnt="0">
        <dgm:presLayoutVars>
          <dgm:dir/>
          <dgm:animLvl val="lvl"/>
          <dgm:resizeHandles val="exact"/>
        </dgm:presLayoutVars>
      </dgm:prSet>
      <dgm:spPr/>
    </dgm:pt>
    <dgm:pt modelId="{ABD81F38-4186-4BA0-9900-FE95A936BC72}" type="pres">
      <dgm:prSet presAssocID="{50667BF7-0645-4878-B993-370248E45BD4}" presName="composite" presStyleCnt="0"/>
      <dgm:spPr/>
    </dgm:pt>
    <dgm:pt modelId="{925BC657-5668-48EB-B9DA-C140001F189B}" type="pres">
      <dgm:prSet presAssocID="{50667BF7-0645-4878-B993-370248E45BD4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1B68D65-474D-4434-95DE-61792741DE01}" type="pres">
      <dgm:prSet presAssocID="{50667BF7-0645-4878-B993-370248E45BD4}" presName="parSh" presStyleLbl="node1" presStyleIdx="0" presStyleCnt="3" custScaleX="87439" custScaleY="116378"/>
      <dgm:spPr/>
    </dgm:pt>
    <dgm:pt modelId="{7F76B45C-CF1B-4C01-8DD1-A73B8EDE3C64}" type="pres">
      <dgm:prSet presAssocID="{50667BF7-0645-4878-B993-370248E45BD4}" presName="desTx" presStyleLbl="fgAcc1" presStyleIdx="0" presStyleCnt="3" custScaleX="68453" custScaleY="56345" custLinFactNeighborX="12308" custLinFactNeighborY="-23333">
        <dgm:presLayoutVars>
          <dgm:bulletEnabled val="1"/>
        </dgm:presLayoutVars>
      </dgm:prSet>
      <dgm:spPr/>
    </dgm:pt>
    <dgm:pt modelId="{A470D433-1395-44AF-BB26-697A4F72735F}" type="pres">
      <dgm:prSet presAssocID="{287E3C2F-E839-4209-8F2D-D220C4755D74}" presName="sibTrans" presStyleLbl="sibTrans2D1" presStyleIdx="0" presStyleCnt="2"/>
      <dgm:spPr/>
    </dgm:pt>
    <dgm:pt modelId="{3CDABD1A-0793-406C-B65B-F76210BAAC83}" type="pres">
      <dgm:prSet presAssocID="{287E3C2F-E839-4209-8F2D-D220C4755D74}" presName="connTx" presStyleLbl="sibTrans2D1" presStyleIdx="0" presStyleCnt="2"/>
      <dgm:spPr/>
    </dgm:pt>
    <dgm:pt modelId="{4349F641-ED6C-4457-A13B-DB3868C16C62}" type="pres">
      <dgm:prSet presAssocID="{569D2918-75F0-4043-A41E-59138E76A2A6}" presName="composite" presStyleCnt="0"/>
      <dgm:spPr/>
    </dgm:pt>
    <dgm:pt modelId="{FF6B2B98-9FE6-4C83-AF2E-2EE78B7D148B}" type="pres">
      <dgm:prSet presAssocID="{569D2918-75F0-4043-A41E-59138E76A2A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C6090F9-A619-4AE4-A45C-1FAB43718F03}" type="pres">
      <dgm:prSet presAssocID="{569D2918-75F0-4043-A41E-59138E76A2A6}" presName="parSh" presStyleLbl="node1" presStyleIdx="1" presStyleCnt="3" custScaleY="116533"/>
      <dgm:spPr/>
    </dgm:pt>
    <dgm:pt modelId="{9EF3E53C-9C45-4252-A7F0-87E6CEA4AD41}" type="pres">
      <dgm:prSet presAssocID="{569D2918-75F0-4043-A41E-59138E76A2A6}" presName="desTx" presStyleLbl="fgAcc1" presStyleIdx="1" presStyleCnt="3" custScaleX="73512" custScaleY="51418" custLinFactNeighborX="14091" custLinFactNeighborY="-25675">
        <dgm:presLayoutVars>
          <dgm:bulletEnabled val="1"/>
        </dgm:presLayoutVars>
      </dgm:prSet>
      <dgm:spPr/>
    </dgm:pt>
    <dgm:pt modelId="{1E996A58-E6DC-4695-882C-D08E089A3581}" type="pres">
      <dgm:prSet presAssocID="{480CF26F-4AE5-4485-82FC-34427176E89C}" presName="sibTrans" presStyleLbl="sibTrans2D1" presStyleIdx="1" presStyleCnt="2" custAng="354958" custScaleX="90673" custScaleY="115687"/>
      <dgm:spPr/>
    </dgm:pt>
    <dgm:pt modelId="{A35C8198-8E36-4592-9B24-9451BDC7AC4B}" type="pres">
      <dgm:prSet presAssocID="{480CF26F-4AE5-4485-82FC-34427176E89C}" presName="connTx" presStyleLbl="sibTrans2D1" presStyleIdx="1" presStyleCnt="2"/>
      <dgm:spPr/>
    </dgm:pt>
    <dgm:pt modelId="{C8A9598B-E918-4FFE-99B8-F6D8DB7A23A7}" type="pres">
      <dgm:prSet presAssocID="{266FB9F0-4EE4-48D0-B5FB-D85AAFC32618}" presName="composite" presStyleCnt="0"/>
      <dgm:spPr/>
    </dgm:pt>
    <dgm:pt modelId="{449D7FA9-938C-4117-9F7B-6CE7D44C047B}" type="pres">
      <dgm:prSet presAssocID="{266FB9F0-4EE4-48D0-B5FB-D85AAFC32618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46D8800-3BFE-4E52-8C49-3E132A55FF24}" type="pres">
      <dgm:prSet presAssocID="{266FB9F0-4EE4-48D0-B5FB-D85AAFC32618}" presName="parSh" presStyleLbl="node1" presStyleIdx="2" presStyleCnt="3"/>
      <dgm:spPr/>
    </dgm:pt>
    <dgm:pt modelId="{374B9900-7511-4411-A909-C657AABE518F}" type="pres">
      <dgm:prSet presAssocID="{266FB9F0-4EE4-48D0-B5FB-D85AAFC32618}" presName="desTx" presStyleLbl="fgAcc1" presStyleIdx="2" presStyleCnt="3" custLinFactNeighborX="938" custLinFactNeighborY="-4421">
        <dgm:presLayoutVars>
          <dgm:bulletEnabled val="1"/>
        </dgm:presLayoutVars>
      </dgm:prSet>
      <dgm:spPr/>
    </dgm:pt>
  </dgm:ptLst>
  <dgm:cxnLst>
    <dgm:cxn modelId="{D61B9A00-5C6B-409F-9699-153BB0B1B7A7}" type="presOf" srcId="{83BC01BB-1660-45AE-B4A2-21073503D6C6}" destId="{9EF3E53C-9C45-4252-A7F0-87E6CEA4AD41}" srcOrd="0" destOrd="0" presId="urn:microsoft.com/office/officeart/2005/8/layout/process3"/>
    <dgm:cxn modelId="{52CA8F10-8517-4271-B8C4-94A8D8BD75F4}" srcId="{50667BF7-0645-4878-B993-370248E45BD4}" destId="{68FD8F7C-6072-4D18-95FE-AF3DFB49CBF3}" srcOrd="0" destOrd="0" parTransId="{3CB9C070-E39D-4EF8-B861-B84F7190DF29}" sibTransId="{7CA8CE24-A85A-475D-B29C-FC8B21E49748}"/>
    <dgm:cxn modelId="{72EC9A10-A0A9-4F77-A792-D2A1CB626DBE}" srcId="{8B0070A9-7C72-4F12-9937-C03E1D6206BD}" destId="{3976DFFD-2A14-4F72-B301-8EC4FE47C8B5}" srcOrd="4" destOrd="0" parTransId="{7C342E51-98D9-446E-9CEF-6E1615DE085C}" sibTransId="{189134A0-FF4A-4EE4-8C3C-6FFD7A0AD22C}"/>
    <dgm:cxn modelId="{3E81A416-16D2-49A4-AC3C-026A6E0F72ED}" srcId="{569D2918-75F0-4043-A41E-59138E76A2A6}" destId="{83BC01BB-1660-45AE-B4A2-21073503D6C6}" srcOrd="0" destOrd="0" parTransId="{EC315251-200D-4EC4-93A0-832EF0D3ECE9}" sibTransId="{B3687643-3EB3-4900-A138-A2593B3946D7}"/>
    <dgm:cxn modelId="{27FDFE16-49E0-4422-80BA-571460C32A05}" type="presOf" srcId="{50667BF7-0645-4878-B993-370248E45BD4}" destId="{925BC657-5668-48EB-B9DA-C140001F189B}" srcOrd="0" destOrd="0" presId="urn:microsoft.com/office/officeart/2005/8/layout/process3"/>
    <dgm:cxn modelId="{C2A3071D-F772-44BC-9D7E-5E7EF0ED8AA4}" srcId="{DF0B6D4C-C5AC-4FFC-AA85-21FC4F56E9AC}" destId="{569D2918-75F0-4043-A41E-59138E76A2A6}" srcOrd="1" destOrd="0" parTransId="{4FDFFD1B-2032-4EFD-B069-98684A0EEE4F}" sibTransId="{480CF26F-4AE5-4485-82FC-34427176E89C}"/>
    <dgm:cxn modelId="{A097A11F-1C60-4B3C-A534-6016A07F494F}" type="presOf" srcId="{3976DFFD-2A14-4F72-B301-8EC4FE47C8B5}" destId="{374B9900-7511-4411-A909-C657AABE518F}" srcOrd="0" destOrd="5" presId="urn:microsoft.com/office/officeart/2005/8/layout/process3"/>
    <dgm:cxn modelId="{3629B540-540E-4834-8C19-FA2A44176A0F}" type="presOf" srcId="{480CF26F-4AE5-4485-82FC-34427176E89C}" destId="{1E996A58-E6DC-4695-882C-D08E089A3581}" srcOrd="0" destOrd="0" presId="urn:microsoft.com/office/officeart/2005/8/layout/process3"/>
    <dgm:cxn modelId="{4479EE61-6BF9-4658-982E-2166D3A50AED}" type="presOf" srcId="{E382635F-ABBB-422A-BF8D-7CE16A7E669C}" destId="{374B9900-7511-4411-A909-C657AABE518F}" srcOrd="0" destOrd="1" presId="urn:microsoft.com/office/officeart/2005/8/layout/process3"/>
    <dgm:cxn modelId="{520A2F43-02A4-4F02-97FE-E5A089232129}" type="presOf" srcId="{6084EDFA-0584-4B05-B862-E0754273ADCD}" destId="{374B9900-7511-4411-A909-C657AABE518F}" srcOrd="0" destOrd="3" presId="urn:microsoft.com/office/officeart/2005/8/layout/process3"/>
    <dgm:cxn modelId="{225C5363-48C0-43AF-8A20-BE738EA0F9D8}" type="presOf" srcId="{17A6D52E-A30D-4060-99FF-5023E5217DF4}" destId="{374B9900-7511-4411-A909-C657AABE518F}" srcOrd="0" destOrd="7" presId="urn:microsoft.com/office/officeart/2005/8/layout/process3"/>
    <dgm:cxn modelId="{48668C44-9D68-4B74-A66A-F4125329A58B}" type="presOf" srcId="{266FB9F0-4EE4-48D0-B5FB-D85AAFC32618}" destId="{449D7FA9-938C-4117-9F7B-6CE7D44C047B}" srcOrd="0" destOrd="0" presId="urn:microsoft.com/office/officeart/2005/8/layout/process3"/>
    <dgm:cxn modelId="{C9828749-4AB0-485A-9530-207B53000E86}" type="presOf" srcId="{569D2918-75F0-4043-A41E-59138E76A2A6}" destId="{6C6090F9-A619-4AE4-A45C-1FAB43718F03}" srcOrd="1" destOrd="0" presId="urn:microsoft.com/office/officeart/2005/8/layout/process3"/>
    <dgm:cxn modelId="{A1B3796A-C17D-4C6A-9FE3-ECCEA313A80F}" type="presOf" srcId="{7B9CC4E2-8BE9-4432-A2FA-AE5D41C9A2A0}" destId="{374B9900-7511-4411-A909-C657AABE518F}" srcOrd="0" destOrd="2" presId="urn:microsoft.com/office/officeart/2005/8/layout/process3"/>
    <dgm:cxn modelId="{7C5D7C6B-E6FC-4107-9D9C-CB5CE045036E}" srcId="{8B0070A9-7C72-4F12-9937-C03E1D6206BD}" destId="{6BE838CA-7ADB-4809-84C0-A9E3935186A0}" srcOrd="3" destOrd="0" parTransId="{70F2CCD1-2C43-4793-A724-F450E55323C3}" sibTransId="{FBB48042-2B3F-44DA-AD82-A9BD8C9FEEC1}"/>
    <dgm:cxn modelId="{1F42884C-6293-4FAA-A7FE-7C05D44F6DDD}" type="presOf" srcId="{266FB9F0-4EE4-48D0-B5FB-D85AAFC32618}" destId="{A46D8800-3BFE-4E52-8C49-3E132A55FF24}" srcOrd="1" destOrd="0" presId="urn:microsoft.com/office/officeart/2005/8/layout/process3"/>
    <dgm:cxn modelId="{8DDF5674-691A-460D-BD20-64C0FBC4E0D5}" type="presOf" srcId="{6BE838CA-7ADB-4809-84C0-A9E3935186A0}" destId="{374B9900-7511-4411-A909-C657AABE518F}" srcOrd="0" destOrd="4" presId="urn:microsoft.com/office/officeart/2005/8/layout/process3"/>
    <dgm:cxn modelId="{ED850659-3E30-4F0E-B1DE-46E9516B632C}" type="presOf" srcId="{68FD8F7C-6072-4D18-95FE-AF3DFB49CBF3}" destId="{7F76B45C-CF1B-4C01-8DD1-A73B8EDE3C64}" srcOrd="0" destOrd="0" presId="urn:microsoft.com/office/officeart/2005/8/layout/process3"/>
    <dgm:cxn modelId="{0BE15785-C457-497E-831E-80856188280A}" srcId="{266FB9F0-4EE4-48D0-B5FB-D85AAFC32618}" destId="{8B0070A9-7C72-4F12-9937-C03E1D6206BD}" srcOrd="0" destOrd="0" parTransId="{FA853C04-5317-4567-9629-DE4ABCD9BBAA}" sibTransId="{66F5DCA5-2103-44F7-A79B-BB85BCA95F16}"/>
    <dgm:cxn modelId="{32DF1A8B-A16D-4087-9462-3BBDA80451DD}" srcId="{DF0B6D4C-C5AC-4FFC-AA85-21FC4F56E9AC}" destId="{50667BF7-0645-4878-B993-370248E45BD4}" srcOrd="0" destOrd="0" parTransId="{4B9829AC-1825-4A5E-96F5-1B7D6D7303E9}" sibTransId="{287E3C2F-E839-4209-8F2D-D220C4755D74}"/>
    <dgm:cxn modelId="{E8CB2891-ED9B-4C8F-AB88-BCF4447BA235}" type="presOf" srcId="{DFC06DB9-8DDE-4D22-AD5B-DEE728D0E6E3}" destId="{7F76B45C-CF1B-4C01-8DD1-A73B8EDE3C64}" srcOrd="0" destOrd="1" presId="urn:microsoft.com/office/officeart/2005/8/layout/process3"/>
    <dgm:cxn modelId="{E97D7F96-63CE-488F-B53D-3A4CBA7A8DA9}" type="presOf" srcId="{50667BF7-0645-4878-B993-370248E45BD4}" destId="{D1B68D65-474D-4434-95DE-61792741DE01}" srcOrd="1" destOrd="0" presId="urn:microsoft.com/office/officeart/2005/8/layout/process3"/>
    <dgm:cxn modelId="{DD46CD96-08B1-4EF6-A205-C5DC1A5BAA4F}" srcId="{8B0070A9-7C72-4F12-9937-C03E1D6206BD}" destId="{7B9CC4E2-8BE9-4432-A2FA-AE5D41C9A2A0}" srcOrd="1" destOrd="0" parTransId="{A2556F15-0BDA-4BD5-ABCF-74113127D8EE}" sibTransId="{4C78D258-7552-4089-A6C6-3DD4A4594F1F}"/>
    <dgm:cxn modelId="{A590009A-6D73-42C8-B83A-4AB9F191917A}" srcId="{8B0070A9-7C72-4F12-9937-C03E1D6206BD}" destId="{17A6D52E-A30D-4060-99FF-5023E5217DF4}" srcOrd="6" destOrd="0" parTransId="{6596FFD2-49D4-460B-80B5-5A38DFE10851}" sibTransId="{735A6117-F7E7-4F70-B63B-CF2B092E5BB8}"/>
    <dgm:cxn modelId="{BC308C9A-BFD4-47FF-95BC-B1F2AF60A972}" type="presOf" srcId="{569D2918-75F0-4043-A41E-59138E76A2A6}" destId="{FF6B2B98-9FE6-4C83-AF2E-2EE78B7D148B}" srcOrd="0" destOrd="0" presId="urn:microsoft.com/office/officeart/2005/8/layout/process3"/>
    <dgm:cxn modelId="{8B420AA2-A5C3-4634-9150-E1F49367E00D}" srcId="{DF0B6D4C-C5AC-4FFC-AA85-21FC4F56E9AC}" destId="{266FB9F0-4EE4-48D0-B5FB-D85AAFC32618}" srcOrd="2" destOrd="0" parTransId="{02DEEC43-EE86-4007-996C-417692F897B3}" sibTransId="{5BCB7B9F-7BFA-4E69-94DB-8CD878F2EEC4}"/>
    <dgm:cxn modelId="{40B7F3B5-A42A-433A-8915-F8E2D1DDD0BE}" type="presOf" srcId="{287E3C2F-E839-4209-8F2D-D220C4755D74}" destId="{3CDABD1A-0793-406C-B65B-F76210BAAC83}" srcOrd="1" destOrd="0" presId="urn:microsoft.com/office/officeart/2005/8/layout/process3"/>
    <dgm:cxn modelId="{3A2F43BA-226F-4BE0-91C2-62A2B4632548}" srcId="{8B0070A9-7C72-4F12-9937-C03E1D6206BD}" destId="{6084EDFA-0584-4B05-B862-E0754273ADCD}" srcOrd="2" destOrd="0" parTransId="{516FD735-E4FC-44D9-B753-AE4C9254DFCC}" sibTransId="{972BB3AF-6916-4BA0-8CC6-D691B17C5E47}"/>
    <dgm:cxn modelId="{ABF947C3-CD57-4425-BE9A-6F0089D55B72}" srcId="{50667BF7-0645-4878-B993-370248E45BD4}" destId="{DFC06DB9-8DDE-4D22-AD5B-DEE728D0E6E3}" srcOrd="1" destOrd="0" parTransId="{72FCEBCA-54C3-445A-BD88-6320199A4E57}" sibTransId="{3DB2AC7A-6FD6-4584-8486-5C24AE414B8E}"/>
    <dgm:cxn modelId="{C356A9CD-C6CE-4A8B-9F54-36A856ABD3F6}" type="presOf" srcId="{480CF26F-4AE5-4485-82FC-34427176E89C}" destId="{A35C8198-8E36-4592-9B24-9451BDC7AC4B}" srcOrd="1" destOrd="0" presId="urn:microsoft.com/office/officeart/2005/8/layout/process3"/>
    <dgm:cxn modelId="{32CD87D2-BC47-4483-8715-B2368CFA444A}" srcId="{8B0070A9-7C72-4F12-9937-C03E1D6206BD}" destId="{F15659C2-1E86-4DC3-86F1-5F9ED7E1B08D}" srcOrd="5" destOrd="0" parTransId="{5AE8DC24-9FD1-4F39-BFBD-E8067DA0F39E}" sibTransId="{584E30EA-7E8E-46DE-9A38-D4B420FE2425}"/>
    <dgm:cxn modelId="{0C10FBEB-8D87-4D2B-B7BC-BDD5B7F397F9}" type="presOf" srcId="{F15659C2-1E86-4DC3-86F1-5F9ED7E1B08D}" destId="{374B9900-7511-4411-A909-C657AABE518F}" srcOrd="0" destOrd="6" presId="urn:microsoft.com/office/officeart/2005/8/layout/process3"/>
    <dgm:cxn modelId="{C32C63F4-F7B2-4AF1-87BF-25C50501A2C9}" type="presOf" srcId="{DF0B6D4C-C5AC-4FFC-AA85-21FC4F56E9AC}" destId="{7114B280-92F4-4594-ACC6-A43AF10A30A8}" srcOrd="0" destOrd="0" presId="urn:microsoft.com/office/officeart/2005/8/layout/process3"/>
    <dgm:cxn modelId="{4E8EAAF7-7353-43D0-B9C8-285257B5690D}" srcId="{8B0070A9-7C72-4F12-9937-C03E1D6206BD}" destId="{E382635F-ABBB-422A-BF8D-7CE16A7E669C}" srcOrd="0" destOrd="0" parTransId="{11A1C405-BB8D-49CC-9BB7-5786F2898E04}" sibTransId="{0F4B354A-7CEE-4E4F-8F4C-48A6F16C9FC9}"/>
    <dgm:cxn modelId="{2BC423F9-5781-4DCB-8F41-6F14D18ED9A3}" type="presOf" srcId="{287E3C2F-E839-4209-8F2D-D220C4755D74}" destId="{A470D433-1395-44AF-BB26-697A4F72735F}" srcOrd="0" destOrd="0" presId="urn:microsoft.com/office/officeart/2005/8/layout/process3"/>
    <dgm:cxn modelId="{E42A10FB-519A-4623-ADF7-8FE709894B9B}" type="presOf" srcId="{8B0070A9-7C72-4F12-9937-C03E1D6206BD}" destId="{374B9900-7511-4411-A909-C657AABE518F}" srcOrd="0" destOrd="0" presId="urn:microsoft.com/office/officeart/2005/8/layout/process3"/>
    <dgm:cxn modelId="{0558E6D8-31A0-4ADD-9310-C2016C81A9EA}" type="presParOf" srcId="{7114B280-92F4-4594-ACC6-A43AF10A30A8}" destId="{ABD81F38-4186-4BA0-9900-FE95A936BC72}" srcOrd="0" destOrd="0" presId="urn:microsoft.com/office/officeart/2005/8/layout/process3"/>
    <dgm:cxn modelId="{FEB7898D-81BD-4ED7-A91E-FBB7EAC3AEAA}" type="presParOf" srcId="{ABD81F38-4186-4BA0-9900-FE95A936BC72}" destId="{925BC657-5668-48EB-B9DA-C140001F189B}" srcOrd="0" destOrd="0" presId="urn:microsoft.com/office/officeart/2005/8/layout/process3"/>
    <dgm:cxn modelId="{6F07137B-2F32-4AF8-BDB5-EC996A7F95C7}" type="presParOf" srcId="{ABD81F38-4186-4BA0-9900-FE95A936BC72}" destId="{D1B68D65-474D-4434-95DE-61792741DE01}" srcOrd="1" destOrd="0" presId="urn:microsoft.com/office/officeart/2005/8/layout/process3"/>
    <dgm:cxn modelId="{A03163DF-7E10-4952-90FC-8F14BB41A78D}" type="presParOf" srcId="{ABD81F38-4186-4BA0-9900-FE95A936BC72}" destId="{7F76B45C-CF1B-4C01-8DD1-A73B8EDE3C64}" srcOrd="2" destOrd="0" presId="urn:microsoft.com/office/officeart/2005/8/layout/process3"/>
    <dgm:cxn modelId="{71DF528A-FD4D-446A-A4F4-F98167764B80}" type="presParOf" srcId="{7114B280-92F4-4594-ACC6-A43AF10A30A8}" destId="{A470D433-1395-44AF-BB26-697A4F72735F}" srcOrd="1" destOrd="0" presId="urn:microsoft.com/office/officeart/2005/8/layout/process3"/>
    <dgm:cxn modelId="{4CBB85B6-FF4A-44FB-A87B-8FD6FA4F81EF}" type="presParOf" srcId="{A470D433-1395-44AF-BB26-697A4F72735F}" destId="{3CDABD1A-0793-406C-B65B-F76210BAAC83}" srcOrd="0" destOrd="0" presId="urn:microsoft.com/office/officeart/2005/8/layout/process3"/>
    <dgm:cxn modelId="{044E7352-E0BD-4212-892A-A17689507678}" type="presParOf" srcId="{7114B280-92F4-4594-ACC6-A43AF10A30A8}" destId="{4349F641-ED6C-4457-A13B-DB3868C16C62}" srcOrd="2" destOrd="0" presId="urn:microsoft.com/office/officeart/2005/8/layout/process3"/>
    <dgm:cxn modelId="{3C853185-4B2A-4882-BF24-9F2F201199EA}" type="presParOf" srcId="{4349F641-ED6C-4457-A13B-DB3868C16C62}" destId="{FF6B2B98-9FE6-4C83-AF2E-2EE78B7D148B}" srcOrd="0" destOrd="0" presId="urn:microsoft.com/office/officeart/2005/8/layout/process3"/>
    <dgm:cxn modelId="{5C00D2A3-A60E-49D8-8F5C-C1C5EE04E820}" type="presParOf" srcId="{4349F641-ED6C-4457-A13B-DB3868C16C62}" destId="{6C6090F9-A619-4AE4-A45C-1FAB43718F03}" srcOrd="1" destOrd="0" presId="urn:microsoft.com/office/officeart/2005/8/layout/process3"/>
    <dgm:cxn modelId="{450CD8E9-8D69-48AD-ABB6-16351F4BC5D3}" type="presParOf" srcId="{4349F641-ED6C-4457-A13B-DB3868C16C62}" destId="{9EF3E53C-9C45-4252-A7F0-87E6CEA4AD41}" srcOrd="2" destOrd="0" presId="urn:microsoft.com/office/officeart/2005/8/layout/process3"/>
    <dgm:cxn modelId="{CE1C56F7-7C73-4110-82A2-123DB583BBB6}" type="presParOf" srcId="{7114B280-92F4-4594-ACC6-A43AF10A30A8}" destId="{1E996A58-E6DC-4695-882C-D08E089A3581}" srcOrd="3" destOrd="0" presId="urn:microsoft.com/office/officeart/2005/8/layout/process3"/>
    <dgm:cxn modelId="{11B3F95F-10DE-496E-8870-076184DF799A}" type="presParOf" srcId="{1E996A58-E6DC-4695-882C-D08E089A3581}" destId="{A35C8198-8E36-4592-9B24-9451BDC7AC4B}" srcOrd="0" destOrd="0" presId="urn:microsoft.com/office/officeart/2005/8/layout/process3"/>
    <dgm:cxn modelId="{28CAA8A6-84EA-4B3E-A45A-1D9D9108930F}" type="presParOf" srcId="{7114B280-92F4-4594-ACC6-A43AF10A30A8}" destId="{C8A9598B-E918-4FFE-99B8-F6D8DB7A23A7}" srcOrd="4" destOrd="0" presId="urn:microsoft.com/office/officeart/2005/8/layout/process3"/>
    <dgm:cxn modelId="{4AD451B1-C24E-4A85-BF12-4D7B9905D7DA}" type="presParOf" srcId="{C8A9598B-E918-4FFE-99B8-F6D8DB7A23A7}" destId="{449D7FA9-938C-4117-9F7B-6CE7D44C047B}" srcOrd="0" destOrd="0" presId="urn:microsoft.com/office/officeart/2005/8/layout/process3"/>
    <dgm:cxn modelId="{962BD69E-211A-4A7B-B778-F054C3EB4C8D}" type="presParOf" srcId="{C8A9598B-E918-4FFE-99B8-F6D8DB7A23A7}" destId="{A46D8800-3BFE-4E52-8C49-3E132A55FF24}" srcOrd="1" destOrd="0" presId="urn:microsoft.com/office/officeart/2005/8/layout/process3"/>
    <dgm:cxn modelId="{12C0357F-AD9C-466E-8DF8-10B718DB5C20}" type="presParOf" srcId="{C8A9598B-E918-4FFE-99B8-F6D8DB7A23A7}" destId="{374B9900-7511-4411-A909-C657AABE518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0B6D4C-C5AC-4FFC-AA85-21FC4F56E9A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0667BF7-0645-4878-B993-370248E45BD4}">
      <dgm:prSet phldrT="[Szöveg]" custT="1"/>
      <dgm:spPr/>
      <dgm:t>
        <a:bodyPr/>
        <a:lstStyle/>
        <a:p>
          <a:r>
            <a:rPr lang="hu-HU" sz="2000" dirty="0"/>
            <a:t>2007-2009:</a:t>
          </a:r>
        </a:p>
      </dgm:t>
    </dgm:pt>
    <dgm:pt modelId="{4B9829AC-1825-4A5E-96F5-1B7D6D7303E9}" type="parTrans" cxnId="{32DF1A8B-A16D-4087-9462-3BBDA80451DD}">
      <dgm:prSet/>
      <dgm:spPr/>
      <dgm:t>
        <a:bodyPr/>
        <a:lstStyle/>
        <a:p>
          <a:endParaRPr lang="hu-HU"/>
        </a:p>
      </dgm:t>
    </dgm:pt>
    <dgm:pt modelId="{287E3C2F-E839-4209-8F2D-D220C4755D74}" type="sibTrans" cxnId="{32DF1A8B-A16D-4087-9462-3BBDA80451DD}">
      <dgm:prSet/>
      <dgm:spPr/>
      <dgm:t>
        <a:bodyPr/>
        <a:lstStyle/>
        <a:p>
          <a:endParaRPr lang="hu-HU"/>
        </a:p>
      </dgm:t>
    </dgm:pt>
    <dgm:pt modelId="{68FD8F7C-6072-4D18-95FE-AF3DFB49CBF3}">
      <dgm:prSet phldrT="[Szöveg]"/>
      <dgm:spPr/>
      <dgm:t>
        <a:bodyPr/>
        <a:lstStyle/>
        <a:p>
          <a:r>
            <a:rPr lang="hu-HU" dirty="0"/>
            <a:t>a szabályozás felülvizsgálata és módosítása</a:t>
          </a:r>
        </a:p>
      </dgm:t>
    </dgm:pt>
    <dgm:pt modelId="{3CB9C070-E39D-4EF8-B861-B84F7190DF29}" type="parTrans" cxnId="{52CA8F10-8517-4271-B8C4-94A8D8BD75F4}">
      <dgm:prSet/>
      <dgm:spPr/>
      <dgm:t>
        <a:bodyPr/>
        <a:lstStyle/>
        <a:p>
          <a:endParaRPr lang="hu-HU"/>
        </a:p>
      </dgm:t>
    </dgm:pt>
    <dgm:pt modelId="{7CA8CE24-A85A-475D-B29C-FC8B21E49748}" type="sibTrans" cxnId="{52CA8F10-8517-4271-B8C4-94A8D8BD75F4}">
      <dgm:prSet/>
      <dgm:spPr/>
      <dgm:t>
        <a:bodyPr/>
        <a:lstStyle/>
        <a:p>
          <a:endParaRPr lang="hu-HU"/>
        </a:p>
      </dgm:t>
    </dgm:pt>
    <dgm:pt modelId="{569D2918-75F0-4043-A41E-59138E76A2A6}">
      <dgm:prSet phldrT="[Szöveg]" custT="1"/>
      <dgm:spPr/>
      <dgm:t>
        <a:bodyPr/>
        <a:lstStyle/>
        <a:p>
          <a:r>
            <a:rPr lang="hu-HU" sz="2000" dirty="0"/>
            <a:t>2015</a:t>
          </a:r>
        </a:p>
      </dgm:t>
    </dgm:pt>
    <dgm:pt modelId="{4FDFFD1B-2032-4EFD-B069-98684A0EEE4F}" type="parTrans" cxnId="{C2A3071D-F772-44BC-9D7E-5E7EF0ED8AA4}">
      <dgm:prSet/>
      <dgm:spPr/>
      <dgm:t>
        <a:bodyPr/>
        <a:lstStyle/>
        <a:p>
          <a:endParaRPr lang="hu-HU"/>
        </a:p>
      </dgm:t>
    </dgm:pt>
    <dgm:pt modelId="{480CF26F-4AE5-4485-82FC-34427176E89C}" type="sibTrans" cxnId="{C2A3071D-F772-44BC-9D7E-5E7EF0ED8AA4}">
      <dgm:prSet/>
      <dgm:spPr/>
      <dgm:t>
        <a:bodyPr/>
        <a:lstStyle/>
        <a:p>
          <a:endParaRPr lang="hu-HU"/>
        </a:p>
      </dgm:t>
    </dgm:pt>
    <dgm:pt modelId="{83BC01BB-1660-45AE-B4A2-21073503D6C6}">
      <dgm:prSet phldrT="[Szöveg]"/>
      <dgm:spPr/>
      <dgm:t>
        <a:bodyPr/>
        <a:lstStyle/>
        <a:p>
          <a:endParaRPr lang="hu-HU" dirty="0"/>
        </a:p>
      </dgm:t>
    </dgm:pt>
    <dgm:pt modelId="{EC315251-200D-4EC4-93A0-832EF0D3ECE9}" type="parTrans" cxnId="{3E81A416-16D2-49A4-AC3C-026A6E0F72ED}">
      <dgm:prSet/>
      <dgm:spPr/>
      <dgm:t>
        <a:bodyPr/>
        <a:lstStyle/>
        <a:p>
          <a:endParaRPr lang="hu-HU"/>
        </a:p>
      </dgm:t>
    </dgm:pt>
    <dgm:pt modelId="{B3687643-3EB3-4900-A138-A2593B3946D7}" type="sibTrans" cxnId="{3E81A416-16D2-49A4-AC3C-026A6E0F72ED}">
      <dgm:prSet/>
      <dgm:spPr/>
      <dgm:t>
        <a:bodyPr/>
        <a:lstStyle/>
        <a:p>
          <a:endParaRPr lang="hu-HU"/>
        </a:p>
      </dgm:t>
    </dgm:pt>
    <dgm:pt modelId="{266FB9F0-4EE4-48D0-B5FB-D85AAFC32618}">
      <dgm:prSet phldrT="[Szöveg]" custT="1"/>
      <dgm:spPr/>
      <dgm:t>
        <a:bodyPr/>
        <a:lstStyle/>
        <a:p>
          <a:r>
            <a:rPr lang="hu-HU" sz="2000" dirty="0"/>
            <a:t>2018</a:t>
          </a:r>
        </a:p>
      </dgm:t>
    </dgm:pt>
    <dgm:pt modelId="{02DEEC43-EE86-4007-996C-417692F897B3}" type="parTrans" cxnId="{8B420AA2-A5C3-4634-9150-E1F49367E00D}">
      <dgm:prSet/>
      <dgm:spPr/>
      <dgm:t>
        <a:bodyPr/>
        <a:lstStyle/>
        <a:p>
          <a:endParaRPr lang="hu-HU"/>
        </a:p>
      </dgm:t>
    </dgm:pt>
    <dgm:pt modelId="{5BCB7B9F-7BFA-4E69-94DB-8CD878F2EEC4}" type="sibTrans" cxnId="{8B420AA2-A5C3-4634-9150-E1F49367E00D}">
      <dgm:prSet/>
      <dgm:spPr/>
      <dgm:t>
        <a:bodyPr/>
        <a:lstStyle/>
        <a:p>
          <a:endParaRPr lang="hu-HU"/>
        </a:p>
      </dgm:t>
    </dgm:pt>
    <dgm:pt modelId="{8B0070A9-7C72-4F12-9937-C03E1D6206BD}">
      <dgm:prSet phldrT="[Szöveg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hu-HU" dirty="0"/>
            <a:t>Európai Elektronikus Hírközlési Kódex </a:t>
          </a:r>
          <a:r>
            <a:rPr lang="hu-HU" b="0" i="0" dirty="0"/>
            <a:t>2018/1972 EU Irányelv </a:t>
          </a:r>
          <a:r>
            <a:rPr lang="hu-HU" dirty="0"/>
            <a:t> </a:t>
          </a:r>
        </a:p>
      </dgm:t>
    </dgm:pt>
    <dgm:pt modelId="{FA853C04-5317-4567-9629-DE4ABCD9BBAA}" type="parTrans" cxnId="{0BE15785-C457-497E-831E-80856188280A}">
      <dgm:prSet/>
      <dgm:spPr/>
      <dgm:t>
        <a:bodyPr/>
        <a:lstStyle/>
        <a:p>
          <a:endParaRPr lang="hu-HU"/>
        </a:p>
      </dgm:t>
    </dgm:pt>
    <dgm:pt modelId="{66F5DCA5-2103-44F7-A79B-BB85BCA95F16}" type="sibTrans" cxnId="{0BE15785-C457-497E-831E-80856188280A}">
      <dgm:prSet/>
      <dgm:spPr/>
      <dgm:t>
        <a:bodyPr/>
        <a:lstStyle/>
        <a:p>
          <a:endParaRPr lang="hu-HU"/>
        </a:p>
      </dgm:t>
    </dgm:pt>
    <dgm:pt modelId="{02CEC97B-B5B7-4E10-A033-EBA29B29ACCB}">
      <dgm:prSet/>
      <dgm:spPr/>
      <dgm:t>
        <a:bodyPr/>
        <a:lstStyle/>
        <a:p>
          <a:r>
            <a:rPr lang="hu-HU" dirty="0"/>
            <a:t>Digitális Egységes Piac Stratégia </a:t>
          </a:r>
        </a:p>
      </dgm:t>
    </dgm:pt>
    <dgm:pt modelId="{4F39A310-2964-471E-A9AA-316500CA5961}" type="parTrans" cxnId="{2A00602F-0F98-439E-9A9C-16F402F4200B}">
      <dgm:prSet/>
      <dgm:spPr/>
      <dgm:t>
        <a:bodyPr/>
        <a:lstStyle/>
        <a:p>
          <a:endParaRPr lang="hu-HU"/>
        </a:p>
      </dgm:t>
    </dgm:pt>
    <dgm:pt modelId="{B1B93EB6-91A0-41B1-950B-14D8FB21D56A}" type="sibTrans" cxnId="{2A00602F-0F98-439E-9A9C-16F402F4200B}">
      <dgm:prSet/>
      <dgm:spPr/>
      <dgm:t>
        <a:bodyPr/>
        <a:lstStyle/>
        <a:p>
          <a:endParaRPr lang="hu-HU"/>
        </a:p>
      </dgm:t>
    </dgm:pt>
    <dgm:pt modelId="{7114B280-92F4-4594-ACC6-A43AF10A30A8}" type="pres">
      <dgm:prSet presAssocID="{DF0B6D4C-C5AC-4FFC-AA85-21FC4F56E9AC}" presName="linearFlow" presStyleCnt="0">
        <dgm:presLayoutVars>
          <dgm:dir/>
          <dgm:animLvl val="lvl"/>
          <dgm:resizeHandles val="exact"/>
        </dgm:presLayoutVars>
      </dgm:prSet>
      <dgm:spPr/>
    </dgm:pt>
    <dgm:pt modelId="{ABD81F38-4186-4BA0-9900-FE95A936BC72}" type="pres">
      <dgm:prSet presAssocID="{50667BF7-0645-4878-B993-370248E45BD4}" presName="composite" presStyleCnt="0"/>
      <dgm:spPr/>
    </dgm:pt>
    <dgm:pt modelId="{925BC657-5668-48EB-B9DA-C140001F189B}" type="pres">
      <dgm:prSet presAssocID="{50667BF7-0645-4878-B993-370248E45BD4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1B68D65-474D-4434-95DE-61792741DE01}" type="pres">
      <dgm:prSet presAssocID="{50667BF7-0645-4878-B993-370248E45BD4}" presName="parSh" presStyleLbl="node1" presStyleIdx="0" presStyleCnt="3"/>
      <dgm:spPr/>
    </dgm:pt>
    <dgm:pt modelId="{7F76B45C-CF1B-4C01-8DD1-A73B8EDE3C64}" type="pres">
      <dgm:prSet presAssocID="{50667BF7-0645-4878-B993-370248E45BD4}" presName="desTx" presStyleLbl="fgAcc1" presStyleIdx="0" presStyleCnt="3">
        <dgm:presLayoutVars>
          <dgm:bulletEnabled val="1"/>
        </dgm:presLayoutVars>
      </dgm:prSet>
      <dgm:spPr/>
    </dgm:pt>
    <dgm:pt modelId="{A470D433-1395-44AF-BB26-697A4F72735F}" type="pres">
      <dgm:prSet presAssocID="{287E3C2F-E839-4209-8F2D-D220C4755D74}" presName="sibTrans" presStyleLbl="sibTrans2D1" presStyleIdx="0" presStyleCnt="2"/>
      <dgm:spPr/>
    </dgm:pt>
    <dgm:pt modelId="{3CDABD1A-0793-406C-B65B-F76210BAAC83}" type="pres">
      <dgm:prSet presAssocID="{287E3C2F-E839-4209-8F2D-D220C4755D74}" presName="connTx" presStyleLbl="sibTrans2D1" presStyleIdx="0" presStyleCnt="2"/>
      <dgm:spPr/>
    </dgm:pt>
    <dgm:pt modelId="{4349F641-ED6C-4457-A13B-DB3868C16C62}" type="pres">
      <dgm:prSet presAssocID="{569D2918-75F0-4043-A41E-59138E76A2A6}" presName="composite" presStyleCnt="0"/>
      <dgm:spPr/>
    </dgm:pt>
    <dgm:pt modelId="{FF6B2B98-9FE6-4C83-AF2E-2EE78B7D148B}" type="pres">
      <dgm:prSet presAssocID="{569D2918-75F0-4043-A41E-59138E76A2A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C6090F9-A619-4AE4-A45C-1FAB43718F03}" type="pres">
      <dgm:prSet presAssocID="{569D2918-75F0-4043-A41E-59138E76A2A6}" presName="parSh" presStyleLbl="node1" presStyleIdx="1" presStyleCnt="3"/>
      <dgm:spPr/>
    </dgm:pt>
    <dgm:pt modelId="{9EF3E53C-9C45-4252-A7F0-87E6CEA4AD41}" type="pres">
      <dgm:prSet presAssocID="{569D2918-75F0-4043-A41E-59138E76A2A6}" presName="desTx" presStyleLbl="fgAcc1" presStyleIdx="1" presStyleCnt="3">
        <dgm:presLayoutVars>
          <dgm:bulletEnabled val="1"/>
        </dgm:presLayoutVars>
      </dgm:prSet>
      <dgm:spPr/>
    </dgm:pt>
    <dgm:pt modelId="{1E996A58-E6DC-4695-882C-D08E089A3581}" type="pres">
      <dgm:prSet presAssocID="{480CF26F-4AE5-4485-82FC-34427176E89C}" presName="sibTrans" presStyleLbl="sibTrans2D1" presStyleIdx="1" presStyleCnt="2"/>
      <dgm:spPr/>
    </dgm:pt>
    <dgm:pt modelId="{A35C8198-8E36-4592-9B24-9451BDC7AC4B}" type="pres">
      <dgm:prSet presAssocID="{480CF26F-4AE5-4485-82FC-34427176E89C}" presName="connTx" presStyleLbl="sibTrans2D1" presStyleIdx="1" presStyleCnt="2"/>
      <dgm:spPr/>
    </dgm:pt>
    <dgm:pt modelId="{C8A9598B-E918-4FFE-99B8-F6D8DB7A23A7}" type="pres">
      <dgm:prSet presAssocID="{266FB9F0-4EE4-48D0-B5FB-D85AAFC32618}" presName="composite" presStyleCnt="0"/>
      <dgm:spPr/>
    </dgm:pt>
    <dgm:pt modelId="{449D7FA9-938C-4117-9F7B-6CE7D44C047B}" type="pres">
      <dgm:prSet presAssocID="{266FB9F0-4EE4-48D0-B5FB-D85AAFC32618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46D8800-3BFE-4E52-8C49-3E132A55FF24}" type="pres">
      <dgm:prSet presAssocID="{266FB9F0-4EE4-48D0-B5FB-D85AAFC32618}" presName="parSh" presStyleLbl="node1" presStyleIdx="2" presStyleCnt="3"/>
      <dgm:spPr/>
    </dgm:pt>
    <dgm:pt modelId="{374B9900-7511-4411-A909-C657AABE518F}" type="pres">
      <dgm:prSet presAssocID="{266FB9F0-4EE4-48D0-B5FB-D85AAFC32618}" presName="desTx" presStyleLbl="fgAcc1" presStyleIdx="2" presStyleCnt="3" custScaleX="115600" custScaleY="122390" custLinFactNeighborX="19201" custLinFactNeighborY="9368">
        <dgm:presLayoutVars>
          <dgm:bulletEnabled val="1"/>
        </dgm:presLayoutVars>
      </dgm:prSet>
      <dgm:spPr/>
    </dgm:pt>
  </dgm:ptLst>
  <dgm:cxnLst>
    <dgm:cxn modelId="{D61B9A00-5C6B-409F-9699-153BB0B1B7A7}" type="presOf" srcId="{83BC01BB-1660-45AE-B4A2-21073503D6C6}" destId="{9EF3E53C-9C45-4252-A7F0-87E6CEA4AD41}" srcOrd="0" destOrd="0" presId="urn:microsoft.com/office/officeart/2005/8/layout/process3"/>
    <dgm:cxn modelId="{52CA8F10-8517-4271-B8C4-94A8D8BD75F4}" srcId="{50667BF7-0645-4878-B993-370248E45BD4}" destId="{68FD8F7C-6072-4D18-95FE-AF3DFB49CBF3}" srcOrd="0" destOrd="0" parTransId="{3CB9C070-E39D-4EF8-B861-B84F7190DF29}" sibTransId="{7CA8CE24-A85A-475D-B29C-FC8B21E49748}"/>
    <dgm:cxn modelId="{3E81A416-16D2-49A4-AC3C-026A6E0F72ED}" srcId="{569D2918-75F0-4043-A41E-59138E76A2A6}" destId="{83BC01BB-1660-45AE-B4A2-21073503D6C6}" srcOrd="0" destOrd="0" parTransId="{EC315251-200D-4EC4-93A0-832EF0D3ECE9}" sibTransId="{B3687643-3EB3-4900-A138-A2593B3946D7}"/>
    <dgm:cxn modelId="{27FDFE16-49E0-4422-80BA-571460C32A05}" type="presOf" srcId="{50667BF7-0645-4878-B993-370248E45BD4}" destId="{925BC657-5668-48EB-B9DA-C140001F189B}" srcOrd="0" destOrd="0" presId="urn:microsoft.com/office/officeart/2005/8/layout/process3"/>
    <dgm:cxn modelId="{C2A3071D-F772-44BC-9D7E-5E7EF0ED8AA4}" srcId="{DF0B6D4C-C5AC-4FFC-AA85-21FC4F56E9AC}" destId="{569D2918-75F0-4043-A41E-59138E76A2A6}" srcOrd="1" destOrd="0" parTransId="{4FDFFD1B-2032-4EFD-B069-98684A0EEE4F}" sibTransId="{480CF26F-4AE5-4485-82FC-34427176E89C}"/>
    <dgm:cxn modelId="{2A00602F-0F98-439E-9A9C-16F402F4200B}" srcId="{569D2918-75F0-4043-A41E-59138E76A2A6}" destId="{02CEC97B-B5B7-4E10-A033-EBA29B29ACCB}" srcOrd="1" destOrd="0" parTransId="{4F39A310-2964-471E-A9AA-316500CA5961}" sibTransId="{B1B93EB6-91A0-41B1-950B-14D8FB21D56A}"/>
    <dgm:cxn modelId="{3629B540-540E-4834-8C19-FA2A44176A0F}" type="presOf" srcId="{480CF26F-4AE5-4485-82FC-34427176E89C}" destId="{1E996A58-E6DC-4695-882C-D08E089A3581}" srcOrd="0" destOrd="0" presId="urn:microsoft.com/office/officeart/2005/8/layout/process3"/>
    <dgm:cxn modelId="{48668C44-9D68-4B74-A66A-F4125329A58B}" type="presOf" srcId="{266FB9F0-4EE4-48D0-B5FB-D85AAFC32618}" destId="{449D7FA9-938C-4117-9F7B-6CE7D44C047B}" srcOrd="0" destOrd="0" presId="urn:microsoft.com/office/officeart/2005/8/layout/process3"/>
    <dgm:cxn modelId="{C9828749-4AB0-485A-9530-207B53000E86}" type="presOf" srcId="{569D2918-75F0-4043-A41E-59138E76A2A6}" destId="{6C6090F9-A619-4AE4-A45C-1FAB43718F03}" srcOrd="1" destOrd="0" presId="urn:microsoft.com/office/officeart/2005/8/layout/process3"/>
    <dgm:cxn modelId="{F773524A-6256-49FC-86A2-B6B35BAD7D55}" type="presOf" srcId="{02CEC97B-B5B7-4E10-A033-EBA29B29ACCB}" destId="{9EF3E53C-9C45-4252-A7F0-87E6CEA4AD41}" srcOrd="0" destOrd="1" presId="urn:microsoft.com/office/officeart/2005/8/layout/process3"/>
    <dgm:cxn modelId="{1F42884C-6293-4FAA-A7FE-7C05D44F6DDD}" type="presOf" srcId="{266FB9F0-4EE4-48D0-B5FB-D85AAFC32618}" destId="{A46D8800-3BFE-4E52-8C49-3E132A55FF24}" srcOrd="1" destOrd="0" presId="urn:microsoft.com/office/officeart/2005/8/layout/process3"/>
    <dgm:cxn modelId="{ED850659-3E30-4F0E-B1DE-46E9516B632C}" type="presOf" srcId="{68FD8F7C-6072-4D18-95FE-AF3DFB49CBF3}" destId="{7F76B45C-CF1B-4C01-8DD1-A73B8EDE3C64}" srcOrd="0" destOrd="0" presId="urn:microsoft.com/office/officeart/2005/8/layout/process3"/>
    <dgm:cxn modelId="{0BE15785-C457-497E-831E-80856188280A}" srcId="{266FB9F0-4EE4-48D0-B5FB-D85AAFC32618}" destId="{8B0070A9-7C72-4F12-9937-C03E1D6206BD}" srcOrd="0" destOrd="0" parTransId="{FA853C04-5317-4567-9629-DE4ABCD9BBAA}" sibTransId="{66F5DCA5-2103-44F7-A79B-BB85BCA95F16}"/>
    <dgm:cxn modelId="{32DF1A8B-A16D-4087-9462-3BBDA80451DD}" srcId="{DF0B6D4C-C5AC-4FFC-AA85-21FC4F56E9AC}" destId="{50667BF7-0645-4878-B993-370248E45BD4}" srcOrd="0" destOrd="0" parTransId="{4B9829AC-1825-4A5E-96F5-1B7D6D7303E9}" sibTransId="{287E3C2F-E839-4209-8F2D-D220C4755D74}"/>
    <dgm:cxn modelId="{E97D7F96-63CE-488F-B53D-3A4CBA7A8DA9}" type="presOf" srcId="{50667BF7-0645-4878-B993-370248E45BD4}" destId="{D1B68D65-474D-4434-95DE-61792741DE01}" srcOrd="1" destOrd="0" presId="urn:microsoft.com/office/officeart/2005/8/layout/process3"/>
    <dgm:cxn modelId="{BC308C9A-BFD4-47FF-95BC-B1F2AF60A972}" type="presOf" srcId="{569D2918-75F0-4043-A41E-59138E76A2A6}" destId="{FF6B2B98-9FE6-4C83-AF2E-2EE78B7D148B}" srcOrd="0" destOrd="0" presId="urn:microsoft.com/office/officeart/2005/8/layout/process3"/>
    <dgm:cxn modelId="{8B420AA2-A5C3-4634-9150-E1F49367E00D}" srcId="{DF0B6D4C-C5AC-4FFC-AA85-21FC4F56E9AC}" destId="{266FB9F0-4EE4-48D0-B5FB-D85AAFC32618}" srcOrd="2" destOrd="0" parTransId="{02DEEC43-EE86-4007-996C-417692F897B3}" sibTransId="{5BCB7B9F-7BFA-4E69-94DB-8CD878F2EEC4}"/>
    <dgm:cxn modelId="{40B7F3B5-A42A-433A-8915-F8E2D1DDD0BE}" type="presOf" srcId="{287E3C2F-E839-4209-8F2D-D220C4755D74}" destId="{3CDABD1A-0793-406C-B65B-F76210BAAC83}" srcOrd="1" destOrd="0" presId="urn:microsoft.com/office/officeart/2005/8/layout/process3"/>
    <dgm:cxn modelId="{C356A9CD-C6CE-4A8B-9F54-36A856ABD3F6}" type="presOf" srcId="{480CF26F-4AE5-4485-82FC-34427176E89C}" destId="{A35C8198-8E36-4592-9B24-9451BDC7AC4B}" srcOrd="1" destOrd="0" presId="urn:microsoft.com/office/officeart/2005/8/layout/process3"/>
    <dgm:cxn modelId="{C32C63F4-F7B2-4AF1-87BF-25C50501A2C9}" type="presOf" srcId="{DF0B6D4C-C5AC-4FFC-AA85-21FC4F56E9AC}" destId="{7114B280-92F4-4594-ACC6-A43AF10A30A8}" srcOrd="0" destOrd="0" presId="urn:microsoft.com/office/officeart/2005/8/layout/process3"/>
    <dgm:cxn modelId="{2BC423F9-5781-4DCB-8F41-6F14D18ED9A3}" type="presOf" srcId="{287E3C2F-E839-4209-8F2D-D220C4755D74}" destId="{A470D433-1395-44AF-BB26-697A4F72735F}" srcOrd="0" destOrd="0" presId="urn:microsoft.com/office/officeart/2005/8/layout/process3"/>
    <dgm:cxn modelId="{E42A10FB-519A-4623-ADF7-8FE709894B9B}" type="presOf" srcId="{8B0070A9-7C72-4F12-9937-C03E1D6206BD}" destId="{374B9900-7511-4411-A909-C657AABE518F}" srcOrd="0" destOrd="0" presId="urn:microsoft.com/office/officeart/2005/8/layout/process3"/>
    <dgm:cxn modelId="{0558E6D8-31A0-4ADD-9310-C2016C81A9EA}" type="presParOf" srcId="{7114B280-92F4-4594-ACC6-A43AF10A30A8}" destId="{ABD81F38-4186-4BA0-9900-FE95A936BC72}" srcOrd="0" destOrd="0" presId="urn:microsoft.com/office/officeart/2005/8/layout/process3"/>
    <dgm:cxn modelId="{FEB7898D-81BD-4ED7-A91E-FBB7EAC3AEAA}" type="presParOf" srcId="{ABD81F38-4186-4BA0-9900-FE95A936BC72}" destId="{925BC657-5668-48EB-B9DA-C140001F189B}" srcOrd="0" destOrd="0" presId="urn:microsoft.com/office/officeart/2005/8/layout/process3"/>
    <dgm:cxn modelId="{6F07137B-2F32-4AF8-BDB5-EC996A7F95C7}" type="presParOf" srcId="{ABD81F38-4186-4BA0-9900-FE95A936BC72}" destId="{D1B68D65-474D-4434-95DE-61792741DE01}" srcOrd="1" destOrd="0" presId="urn:microsoft.com/office/officeart/2005/8/layout/process3"/>
    <dgm:cxn modelId="{A03163DF-7E10-4952-90FC-8F14BB41A78D}" type="presParOf" srcId="{ABD81F38-4186-4BA0-9900-FE95A936BC72}" destId="{7F76B45C-CF1B-4C01-8DD1-A73B8EDE3C64}" srcOrd="2" destOrd="0" presId="urn:microsoft.com/office/officeart/2005/8/layout/process3"/>
    <dgm:cxn modelId="{71DF528A-FD4D-446A-A4F4-F98167764B80}" type="presParOf" srcId="{7114B280-92F4-4594-ACC6-A43AF10A30A8}" destId="{A470D433-1395-44AF-BB26-697A4F72735F}" srcOrd="1" destOrd="0" presId="urn:microsoft.com/office/officeart/2005/8/layout/process3"/>
    <dgm:cxn modelId="{4CBB85B6-FF4A-44FB-A87B-8FD6FA4F81EF}" type="presParOf" srcId="{A470D433-1395-44AF-BB26-697A4F72735F}" destId="{3CDABD1A-0793-406C-B65B-F76210BAAC83}" srcOrd="0" destOrd="0" presId="urn:microsoft.com/office/officeart/2005/8/layout/process3"/>
    <dgm:cxn modelId="{044E7352-E0BD-4212-892A-A17689507678}" type="presParOf" srcId="{7114B280-92F4-4594-ACC6-A43AF10A30A8}" destId="{4349F641-ED6C-4457-A13B-DB3868C16C62}" srcOrd="2" destOrd="0" presId="urn:microsoft.com/office/officeart/2005/8/layout/process3"/>
    <dgm:cxn modelId="{3C853185-4B2A-4882-BF24-9F2F201199EA}" type="presParOf" srcId="{4349F641-ED6C-4457-A13B-DB3868C16C62}" destId="{FF6B2B98-9FE6-4C83-AF2E-2EE78B7D148B}" srcOrd="0" destOrd="0" presId="urn:microsoft.com/office/officeart/2005/8/layout/process3"/>
    <dgm:cxn modelId="{5C00D2A3-A60E-49D8-8F5C-C1C5EE04E820}" type="presParOf" srcId="{4349F641-ED6C-4457-A13B-DB3868C16C62}" destId="{6C6090F9-A619-4AE4-A45C-1FAB43718F03}" srcOrd="1" destOrd="0" presId="urn:microsoft.com/office/officeart/2005/8/layout/process3"/>
    <dgm:cxn modelId="{450CD8E9-8D69-48AD-ABB6-16351F4BC5D3}" type="presParOf" srcId="{4349F641-ED6C-4457-A13B-DB3868C16C62}" destId="{9EF3E53C-9C45-4252-A7F0-87E6CEA4AD41}" srcOrd="2" destOrd="0" presId="urn:microsoft.com/office/officeart/2005/8/layout/process3"/>
    <dgm:cxn modelId="{CE1C56F7-7C73-4110-82A2-123DB583BBB6}" type="presParOf" srcId="{7114B280-92F4-4594-ACC6-A43AF10A30A8}" destId="{1E996A58-E6DC-4695-882C-D08E089A3581}" srcOrd="3" destOrd="0" presId="urn:microsoft.com/office/officeart/2005/8/layout/process3"/>
    <dgm:cxn modelId="{11B3F95F-10DE-496E-8870-076184DF799A}" type="presParOf" srcId="{1E996A58-E6DC-4695-882C-D08E089A3581}" destId="{A35C8198-8E36-4592-9B24-9451BDC7AC4B}" srcOrd="0" destOrd="0" presId="urn:microsoft.com/office/officeart/2005/8/layout/process3"/>
    <dgm:cxn modelId="{28CAA8A6-84EA-4B3E-A45A-1D9D9108930F}" type="presParOf" srcId="{7114B280-92F4-4594-ACC6-A43AF10A30A8}" destId="{C8A9598B-E918-4FFE-99B8-F6D8DB7A23A7}" srcOrd="4" destOrd="0" presId="urn:microsoft.com/office/officeart/2005/8/layout/process3"/>
    <dgm:cxn modelId="{4AD451B1-C24E-4A85-BF12-4D7B9905D7DA}" type="presParOf" srcId="{C8A9598B-E918-4FFE-99B8-F6D8DB7A23A7}" destId="{449D7FA9-938C-4117-9F7B-6CE7D44C047B}" srcOrd="0" destOrd="0" presId="urn:microsoft.com/office/officeart/2005/8/layout/process3"/>
    <dgm:cxn modelId="{962BD69E-211A-4A7B-B778-F054C3EB4C8D}" type="presParOf" srcId="{C8A9598B-E918-4FFE-99B8-F6D8DB7A23A7}" destId="{A46D8800-3BFE-4E52-8C49-3E132A55FF24}" srcOrd="1" destOrd="0" presId="urn:microsoft.com/office/officeart/2005/8/layout/process3"/>
    <dgm:cxn modelId="{12C0357F-AD9C-466E-8DF8-10B718DB5C20}" type="presParOf" srcId="{C8A9598B-E918-4FFE-99B8-F6D8DB7A23A7}" destId="{374B9900-7511-4411-A909-C657AABE518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F95E91-72FB-400F-BFDE-0D94BB1EA77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1BA3760-CAB3-475C-98FA-83C57D1D4253}">
      <dgm:prSet/>
      <dgm:spPr/>
      <dgm:t>
        <a:bodyPr/>
        <a:lstStyle/>
        <a:p>
          <a:pPr rtl="0"/>
          <a:r>
            <a:rPr lang="hu-HU">
              <a:latin typeface="Garamond" pitchFamily="18" charset="0"/>
            </a:rPr>
            <a:t>Liberalizáció</a:t>
          </a:r>
        </a:p>
      </dgm:t>
    </dgm:pt>
    <dgm:pt modelId="{AC6DFEDF-B0B2-4DC6-929B-8BF387160DF8}" type="parTrans" cxnId="{F770E35B-DE6A-40AF-B876-C432231D79C3}">
      <dgm:prSet/>
      <dgm:spPr/>
      <dgm:t>
        <a:bodyPr/>
        <a:lstStyle/>
        <a:p>
          <a:endParaRPr lang="hu-HU">
            <a:latin typeface="Garamond" pitchFamily="18" charset="0"/>
          </a:endParaRPr>
        </a:p>
      </dgm:t>
    </dgm:pt>
    <dgm:pt modelId="{99A5BA73-4924-41C6-AE20-5377EACEEA45}" type="sibTrans" cxnId="{F770E35B-DE6A-40AF-B876-C432231D79C3}">
      <dgm:prSet/>
      <dgm:spPr/>
      <dgm:t>
        <a:bodyPr/>
        <a:lstStyle/>
        <a:p>
          <a:endParaRPr lang="hu-HU">
            <a:latin typeface="Garamond" pitchFamily="18" charset="0"/>
          </a:endParaRPr>
        </a:p>
      </dgm:t>
    </dgm:pt>
    <dgm:pt modelId="{BB919C09-DAC5-4B22-B7B8-C4C958FE2856}">
      <dgm:prSet custT="1"/>
      <dgm:spPr/>
      <dgm:t>
        <a:bodyPr/>
        <a:lstStyle/>
        <a:p>
          <a:pPr rtl="0"/>
          <a:r>
            <a:rPr lang="hu-HU" sz="1800" dirty="0">
              <a:latin typeface="Garamond" pitchFamily="18" charset="0"/>
            </a:rPr>
            <a:t>különleges, kizárólagos jogok fokozatos lebontása</a:t>
          </a:r>
        </a:p>
      </dgm:t>
    </dgm:pt>
    <dgm:pt modelId="{298C72C7-98DE-4F92-A0A8-AC25165DFFCA}" type="parTrans" cxnId="{B879F7AC-64D5-4C06-8119-C64411261469}">
      <dgm:prSet/>
      <dgm:spPr/>
      <dgm:t>
        <a:bodyPr/>
        <a:lstStyle/>
        <a:p>
          <a:endParaRPr lang="hu-HU">
            <a:latin typeface="Garamond" pitchFamily="18" charset="0"/>
          </a:endParaRPr>
        </a:p>
      </dgm:t>
    </dgm:pt>
    <dgm:pt modelId="{77B36881-F847-48FE-A71C-5B3729BFDDCF}" type="sibTrans" cxnId="{B879F7AC-64D5-4C06-8119-C64411261469}">
      <dgm:prSet/>
      <dgm:spPr/>
      <dgm:t>
        <a:bodyPr/>
        <a:lstStyle/>
        <a:p>
          <a:endParaRPr lang="hu-HU">
            <a:latin typeface="Garamond" pitchFamily="18" charset="0"/>
          </a:endParaRPr>
        </a:p>
      </dgm:t>
    </dgm:pt>
    <dgm:pt modelId="{7CA2C114-7C06-47A4-8E83-1627BF40403A}">
      <dgm:prSet custT="1"/>
      <dgm:spPr/>
      <dgm:t>
        <a:bodyPr/>
        <a:lstStyle/>
        <a:p>
          <a:pPr rtl="0"/>
          <a:r>
            <a:rPr lang="hu-HU" sz="1800" dirty="0">
              <a:latin typeface="Garamond" pitchFamily="18" charset="0"/>
            </a:rPr>
            <a:t>1988-tól a Bizottság irányelvei (végberendezések, műhold, kábeltelevízió, mobil)</a:t>
          </a:r>
        </a:p>
      </dgm:t>
    </dgm:pt>
    <dgm:pt modelId="{74F6A702-0999-4D6A-B892-79423E880936}" type="parTrans" cxnId="{911A5DDE-FA74-4AD8-A8D4-3CD7CFC011F9}">
      <dgm:prSet/>
      <dgm:spPr/>
      <dgm:t>
        <a:bodyPr/>
        <a:lstStyle/>
        <a:p>
          <a:endParaRPr lang="hu-HU">
            <a:latin typeface="Garamond" pitchFamily="18" charset="0"/>
          </a:endParaRPr>
        </a:p>
      </dgm:t>
    </dgm:pt>
    <dgm:pt modelId="{419805D8-ABC6-4004-B4DD-1D791311F03C}" type="sibTrans" cxnId="{911A5DDE-FA74-4AD8-A8D4-3CD7CFC011F9}">
      <dgm:prSet/>
      <dgm:spPr/>
      <dgm:t>
        <a:bodyPr/>
        <a:lstStyle/>
        <a:p>
          <a:endParaRPr lang="hu-HU">
            <a:latin typeface="Garamond" pitchFamily="18" charset="0"/>
          </a:endParaRPr>
        </a:p>
      </dgm:t>
    </dgm:pt>
    <dgm:pt modelId="{DE261DC1-DED4-4E37-810C-57E06842CDF7}">
      <dgm:prSet/>
      <dgm:spPr/>
      <dgm:t>
        <a:bodyPr/>
        <a:lstStyle/>
        <a:p>
          <a:pPr rtl="0"/>
          <a:r>
            <a:rPr lang="hu-HU">
              <a:latin typeface="Garamond" pitchFamily="18" charset="0"/>
            </a:rPr>
            <a:t>Harmonizáció</a:t>
          </a:r>
        </a:p>
      </dgm:t>
    </dgm:pt>
    <dgm:pt modelId="{82D44EFB-F7DE-402A-BF6E-C61A8162DEF7}" type="parTrans" cxnId="{BD13A74D-2227-4DE6-9352-115C17A34C85}">
      <dgm:prSet/>
      <dgm:spPr/>
      <dgm:t>
        <a:bodyPr/>
        <a:lstStyle/>
        <a:p>
          <a:endParaRPr lang="hu-HU">
            <a:latin typeface="Garamond" pitchFamily="18" charset="0"/>
          </a:endParaRPr>
        </a:p>
      </dgm:t>
    </dgm:pt>
    <dgm:pt modelId="{6A82730C-A4C2-4840-A451-0C0036F8B333}" type="sibTrans" cxnId="{BD13A74D-2227-4DE6-9352-115C17A34C85}">
      <dgm:prSet/>
      <dgm:spPr/>
      <dgm:t>
        <a:bodyPr/>
        <a:lstStyle/>
        <a:p>
          <a:endParaRPr lang="hu-HU">
            <a:latin typeface="Garamond" pitchFamily="18" charset="0"/>
          </a:endParaRPr>
        </a:p>
      </dgm:t>
    </dgm:pt>
    <dgm:pt modelId="{785EE0C1-210F-4018-8910-F938319F22BF}">
      <dgm:prSet custT="1"/>
      <dgm:spPr/>
      <dgm:t>
        <a:bodyPr/>
        <a:lstStyle/>
        <a:p>
          <a:pPr rtl="0"/>
          <a:r>
            <a:rPr lang="hu-HU" sz="1200" dirty="0">
              <a:latin typeface="Garamond" pitchFamily="18" charset="0"/>
            </a:rPr>
            <a:t>a </a:t>
          </a:r>
          <a:r>
            <a:rPr lang="hu-HU" sz="1800" dirty="0">
              <a:latin typeface="Garamond" pitchFamily="18" charset="0"/>
            </a:rPr>
            <a:t>piacnyitás eszközeinek meghatározása, egységes belső piac </a:t>
          </a:r>
        </a:p>
      </dgm:t>
    </dgm:pt>
    <dgm:pt modelId="{65FE202A-BF46-4408-B90D-F93A2A1C4A0C}" type="parTrans" cxnId="{62D4AF2A-B3B5-4B6C-8B1C-10FA8503421C}">
      <dgm:prSet/>
      <dgm:spPr/>
      <dgm:t>
        <a:bodyPr/>
        <a:lstStyle/>
        <a:p>
          <a:endParaRPr lang="hu-HU">
            <a:latin typeface="Garamond" pitchFamily="18" charset="0"/>
          </a:endParaRPr>
        </a:p>
      </dgm:t>
    </dgm:pt>
    <dgm:pt modelId="{B6757F76-4312-472B-9CC3-4D114622A14F}" type="sibTrans" cxnId="{62D4AF2A-B3B5-4B6C-8B1C-10FA8503421C}">
      <dgm:prSet/>
      <dgm:spPr/>
      <dgm:t>
        <a:bodyPr/>
        <a:lstStyle/>
        <a:p>
          <a:endParaRPr lang="hu-HU">
            <a:latin typeface="Garamond" pitchFamily="18" charset="0"/>
          </a:endParaRPr>
        </a:p>
      </dgm:t>
    </dgm:pt>
    <dgm:pt modelId="{12E4C654-0BE6-45F8-B1A1-7C5299A00B25}">
      <dgm:prSet custT="1"/>
      <dgm:spPr/>
      <dgm:t>
        <a:bodyPr/>
        <a:lstStyle/>
        <a:p>
          <a:pPr rtl="0"/>
          <a:r>
            <a:rPr lang="hu-HU" sz="1600" dirty="0">
              <a:latin typeface="Garamond" pitchFamily="18" charset="0"/>
            </a:rPr>
            <a:t>ONP (Open Network </a:t>
          </a:r>
          <a:r>
            <a:rPr lang="hu-HU" sz="1600" dirty="0" err="1">
              <a:latin typeface="Garamond" pitchFamily="18" charset="0"/>
            </a:rPr>
            <a:t>Provision</a:t>
          </a:r>
          <a:r>
            <a:rPr lang="hu-HU" sz="1600" dirty="0">
              <a:latin typeface="Garamond" pitchFamily="18" charset="0"/>
            </a:rPr>
            <a:t>) irányelvek(1990): harmonizálta a közcélú távközlési hálózatokhoz és szolgáltatásokhoz való hozzáférés feltételeit, kötelezte a tagállamokat, hogy a hozzáférést objektív, átlátható, diszkriminációmentes módon biztosítsák,  a liberalizált és monopol területek viszonyának rendezése</a:t>
          </a:r>
        </a:p>
      </dgm:t>
    </dgm:pt>
    <dgm:pt modelId="{03F36F6D-E2FD-4893-885C-A25B8ABA8AEB}" type="parTrans" cxnId="{9B26418B-43A4-4BD4-8CA6-0F082AFBE68A}">
      <dgm:prSet/>
      <dgm:spPr/>
      <dgm:t>
        <a:bodyPr/>
        <a:lstStyle/>
        <a:p>
          <a:endParaRPr lang="hu-HU">
            <a:latin typeface="Garamond" pitchFamily="18" charset="0"/>
          </a:endParaRPr>
        </a:p>
      </dgm:t>
    </dgm:pt>
    <dgm:pt modelId="{9E4BF045-2D89-4E8D-88F0-00F018925EC9}" type="sibTrans" cxnId="{9B26418B-43A4-4BD4-8CA6-0F082AFBE68A}">
      <dgm:prSet/>
      <dgm:spPr/>
      <dgm:t>
        <a:bodyPr/>
        <a:lstStyle/>
        <a:p>
          <a:endParaRPr lang="hu-HU">
            <a:latin typeface="Garamond" pitchFamily="18" charset="0"/>
          </a:endParaRPr>
        </a:p>
      </dgm:t>
    </dgm:pt>
    <dgm:pt modelId="{80F2F242-4E23-4EB7-99D9-6A19C467736C}">
      <dgm:prSet custT="1"/>
      <dgm:spPr/>
      <dgm:t>
        <a:bodyPr/>
        <a:lstStyle/>
        <a:p>
          <a:pPr rtl="0"/>
          <a:r>
            <a:rPr lang="hu-HU" sz="1800" dirty="0">
              <a:latin typeface="Garamond" pitchFamily="18" charset="0"/>
            </a:rPr>
            <a:t>2002: </a:t>
          </a:r>
          <a:r>
            <a:rPr lang="hu-HU" sz="1800" dirty="0">
              <a:latin typeface="Garamond" pitchFamily="18" charset="0"/>
              <a:hlinkClick xmlns:r="http://schemas.openxmlformats.org/officeDocument/2006/relationships" r:id="rId1"/>
            </a:rPr>
            <a:t>versenyirányelv</a:t>
          </a:r>
          <a:r>
            <a:rPr lang="hu-HU" sz="1800" dirty="0">
              <a:latin typeface="Garamond" pitchFamily="18" charset="0"/>
            </a:rPr>
            <a:t>: „A tagállamok nem adhatnak és nem tarthatnak fenn kizárólagos és különleges jogokat elektronikus hírközlő hálózatok létesítésére és/vagy szolgáltatására, valamint nyilvánosan elérhető elektronikus hírközlési szolgáltatások nyújtására vonatkozóan.”</a:t>
          </a:r>
        </a:p>
      </dgm:t>
    </dgm:pt>
    <dgm:pt modelId="{794A7AF4-775E-4B14-8DD3-FBBB8A0C46B1}" type="parTrans" cxnId="{D9EEC534-B8B6-4482-8AEF-618B55BAB8C4}">
      <dgm:prSet/>
      <dgm:spPr/>
      <dgm:t>
        <a:bodyPr/>
        <a:lstStyle/>
        <a:p>
          <a:endParaRPr lang="hu-HU">
            <a:latin typeface="Garamond" pitchFamily="18" charset="0"/>
          </a:endParaRPr>
        </a:p>
      </dgm:t>
    </dgm:pt>
    <dgm:pt modelId="{EBAC37F7-69E7-4786-9925-26FC1FA76378}" type="sibTrans" cxnId="{D9EEC534-B8B6-4482-8AEF-618B55BAB8C4}">
      <dgm:prSet/>
      <dgm:spPr/>
      <dgm:t>
        <a:bodyPr/>
        <a:lstStyle/>
        <a:p>
          <a:endParaRPr lang="hu-HU">
            <a:latin typeface="Garamond" pitchFamily="18" charset="0"/>
          </a:endParaRPr>
        </a:p>
      </dgm:t>
    </dgm:pt>
    <dgm:pt modelId="{EF9388D7-03C7-46A3-AE44-ED6972F4206F}">
      <dgm:prSet custT="1"/>
      <dgm:spPr/>
      <dgm:t>
        <a:bodyPr/>
        <a:lstStyle/>
        <a:p>
          <a:pPr rtl="0"/>
          <a:endParaRPr lang="hu-HU" sz="1800" dirty="0">
            <a:latin typeface="Garamond" pitchFamily="18" charset="0"/>
          </a:endParaRPr>
        </a:p>
        <a:p>
          <a:pPr rtl="0"/>
          <a:r>
            <a:rPr lang="hu-HU" sz="1800" dirty="0">
              <a:latin typeface="Garamond" pitchFamily="18" charset="0"/>
            </a:rPr>
            <a:t>2002:  </a:t>
          </a:r>
          <a:r>
            <a:rPr lang="hu-HU" sz="1800" dirty="0">
              <a:latin typeface="Garamond" pitchFamily="18" charset="0"/>
              <a:hlinkClick xmlns:r="http://schemas.openxmlformats.org/officeDocument/2006/relationships" r:id="rId2"/>
            </a:rPr>
            <a:t>új szabályozási keret</a:t>
          </a:r>
          <a:endParaRPr lang="hu-HU" sz="1800" dirty="0">
            <a:latin typeface="Garamond" pitchFamily="18" charset="0"/>
          </a:endParaRPr>
        </a:p>
      </dgm:t>
    </dgm:pt>
    <dgm:pt modelId="{BC32B58B-2407-43F8-8B04-56529C77CF9E}" type="parTrans" cxnId="{F1ADAF88-BAA6-4324-918B-9312678934E0}">
      <dgm:prSet/>
      <dgm:spPr/>
      <dgm:t>
        <a:bodyPr/>
        <a:lstStyle/>
        <a:p>
          <a:endParaRPr lang="hu-HU">
            <a:latin typeface="Garamond" pitchFamily="18" charset="0"/>
          </a:endParaRPr>
        </a:p>
      </dgm:t>
    </dgm:pt>
    <dgm:pt modelId="{5D1DA3E6-AF32-42D6-900D-24793816659E}" type="sibTrans" cxnId="{F1ADAF88-BAA6-4324-918B-9312678934E0}">
      <dgm:prSet/>
      <dgm:spPr/>
      <dgm:t>
        <a:bodyPr/>
        <a:lstStyle/>
        <a:p>
          <a:endParaRPr lang="hu-HU">
            <a:latin typeface="Garamond" pitchFamily="18" charset="0"/>
          </a:endParaRPr>
        </a:p>
      </dgm:t>
    </dgm:pt>
    <dgm:pt modelId="{C7AEBDD2-52A4-4BAA-9822-EF5E8D5368FE}">
      <dgm:prSet custT="1"/>
      <dgm:spPr/>
      <dgm:t>
        <a:bodyPr/>
        <a:lstStyle/>
        <a:p>
          <a:pPr rtl="0"/>
          <a:r>
            <a:rPr lang="hu-HU" sz="1800" dirty="0">
              <a:latin typeface="Garamond" pitchFamily="18" charset="0"/>
            </a:rPr>
            <a:t>független hatóságok kialakítása</a:t>
          </a:r>
        </a:p>
      </dgm:t>
    </dgm:pt>
    <dgm:pt modelId="{5003BF51-A546-416D-A464-16DC706DD50E}" type="parTrans" cxnId="{B5865DA6-3788-4F52-92E0-21C3A615E7D3}">
      <dgm:prSet/>
      <dgm:spPr/>
      <dgm:t>
        <a:bodyPr/>
        <a:lstStyle/>
        <a:p>
          <a:endParaRPr lang="hu-HU">
            <a:latin typeface="Garamond" pitchFamily="18" charset="0"/>
          </a:endParaRPr>
        </a:p>
      </dgm:t>
    </dgm:pt>
    <dgm:pt modelId="{B8331DA0-1C46-4A25-A325-607FFC9155A2}" type="sibTrans" cxnId="{B5865DA6-3788-4F52-92E0-21C3A615E7D3}">
      <dgm:prSet/>
      <dgm:spPr/>
      <dgm:t>
        <a:bodyPr/>
        <a:lstStyle/>
        <a:p>
          <a:endParaRPr lang="hu-HU">
            <a:latin typeface="Garamond" pitchFamily="18" charset="0"/>
          </a:endParaRPr>
        </a:p>
      </dgm:t>
    </dgm:pt>
    <dgm:pt modelId="{391C26E3-C601-49DC-A549-0C25EC2592A4}">
      <dgm:prSet custT="1"/>
      <dgm:spPr/>
      <dgm:t>
        <a:bodyPr/>
        <a:lstStyle/>
        <a:p>
          <a:pPr rtl="0"/>
          <a:r>
            <a:rPr lang="hu-HU" sz="1600" dirty="0">
              <a:latin typeface="Garamond" pitchFamily="18" charset="0"/>
            </a:rPr>
            <a:t>II. ONP keretirányelv (1997):  a már liberalizált piac szabályozása, jelentős piaci erő (JPE) alapján történő beavatkozás, a jelentős piaci erő normatív meghatározása, JPE kötelezés a hozzáférés biztosítására, költségalapú árak kialakítására, összekapcsolásra vonatkozó ajánlatok közzétételére </a:t>
          </a:r>
        </a:p>
      </dgm:t>
    </dgm:pt>
    <dgm:pt modelId="{C576152E-6D53-458C-ACB8-C4BBFE9E1DAC}" type="sibTrans" cxnId="{13055CE5-2005-4248-9389-E7ADAC30021A}">
      <dgm:prSet/>
      <dgm:spPr/>
      <dgm:t>
        <a:bodyPr/>
        <a:lstStyle/>
        <a:p>
          <a:endParaRPr lang="hu-HU">
            <a:latin typeface="Garamond" pitchFamily="18" charset="0"/>
          </a:endParaRPr>
        </a:p>
      </dgm:t>
    </dgm:pt>
    <dgm:pt modelId="{B3406522-7EB8-4ED3-9314-03BD0DC6B957}" type="parTrans" cxnId="{13055CE5-2005-4248-9389-E7ADAC30021A}">
      <dgm:prSet/>
      <dgm:spPr/>
      <dgm:t>
        <a:bodyPr/>
        <a:lstStyle/>
        <a:p>
          <a:endParaRPr lang="hu-HU">
            <a:latin typeface="Garamond" pitchFamily="18" charset="0"/>
          </a:endParaRPr>
        </a:p>
      </dgm:t>
    </dgm:pt>
    <dgm:pt modelId="{B9E433EA-CB92-4702-AEB6-3D43649C698D}" type="pres">
      <dgm:prSet presAssocID="{FAF95E91-72FB-400F-BFDE-0D94BB1EA77E}" presName="vert0" presStyleCnt="0">
        <dgm:presLayoutVars>
          <dgm:dir/>
          <dgm:animOne val="branch"/>
          <dgm:animLvl val="lvl"/>
        </dgm:presLayoutVars>
      </dgm:prSet>
      <dgm:spPr/>
    </dgm:pt>
    <dgm:pt modelId="{A12E4989-AF41-460D-AA73-8AD8B2BFF1AA}" type="pres">
      <dgm:prSet presAssocID="{B1BA3760-CAB3-475C-98FA-83C57D1D4253}" presName="thickLine" presStyleLbl="alignNode1" presStyleIdx="0" presStyleCnt="2"/>
      <dgm:spPr/>
    </dgm:pt>
    <dgm:pt modelId="{F3697FAD-9496-42DB-9B11-5907120106B6}" type="pres">
      <dgm:prSet presAssocID="{B1BA3760-CAB3-475C-98FA-83C57D1D4253}" presName="horz1" presStyleCnt="0"/>
      <dgm:spPr/>
    </dgm:pt>
    <dgm:pt modelId="{9CA7FE43-25A6-4F1B-9C41-1D57C57861AB}" type="pres">
      <dgm:prSet presAssocID="{B1BA3760-CAB3-475C-98FA-83C57D1D4253}" presName="tx1" presStyleLbl="revTx" presStyleIdx="0" presStyleCnt="10"/>
      <dgm:spPr/>
    </dgm:pt>
    <dgm:pt modelId="{79D44B1E-4E7F-4744-ADC4-A1EAE7A1AC29}" type="pres">
      <dgm:prSet presAssocID="{B1BA3760-CAB3-475C-98FA-83C57D1D4253}" presName="vert1" presStyleCnt="0"/>
      <dgm:spPr/>
    </dgm:pt>
    <dgm:pt modelId="{4009084E-46CD-4044-B327-CEE45C9D0D8A}" type="pres">
      <dgm:prSet presAssocID="{BB919C09-DAC5-4B22-B7B8-C4C958FE2856}" presName="vertSpace2a" presStyleCnt="0"/>
      <dgm:spPr/>
    </dgm:pt>
    <dgm:pt modelId="{777E0330-A0C6-41DD-8ECF-89BC5AC73AF4}" type="pres">
      <dgm:prSet presAssocID="{BB919C09-DAC5-4B22-B7B8-C4C958FE2856}" presName="horz2" presStyleCnt="0"/>
      <dgm:spPr/>
    </dgm:pt>
    <dgm:pt modelId="{05BC809C-34EF-4560-BE5A-27B8926017B5}" type="pres">
      <dgm:prSet presAssocID="{BB919C09-DAC5-4B22-B7B8-C4C958FE2856}" presName="horzSpace2" presStyleCnt="0"/>
      <dgm:spPr/>
    </dgm:pt>
    <dgm:pt modelId="{896CF5ED-5AA4-4E39-BDB5-D2091F447F0A}" type="pres">
      <dgm:prSet presAssocID="{BB919C09-DAC5-4B22-B7B8-C4C958FE2856}" presName="tx2" presStyleLbl="revTx" presStyleIdx="1" presStyleCnt="10"/>
      <dgm:spPr/>
    </dgm:pt>
    <dgm:pt modelId="{B06956F8-C1F2-4446-B424-C2B9E60D10F8}" type="pres">
      <dgm:prSet presAssocID="{BB919C09-DAC5-4B22-B7B8-C4C958FE2856}" presName="vert2" presStyleCnt="0"/>
      <dgm:spPr/>
    </dgm:pt>
    <dgm:pt modelId="{DE52B283-C80A-4BE2-86BA-CE10F9FFA168}" type="pres">
      <dgm:prSet presAssocID="{BB919C09-DAC5-4B22-B7B8-C4C958FE2856}" presName="thinLine2b" presStyleLbl="callout" presStyleIdx="0" presStyleCnt="8" custLinFactY="-285076" custLinFactNeighborX="-304" custLinFactNeighborY="-300000"/>
      <dgm:spPr/>
    </dgm:pt>
    <dgm:pt modelId="{6EDC2AB6-426D-4062-BC7E-DDD24CEA3074}" type="pres">
      <dgm:prSet presAssocID="{BB919C09-DAC5-4B22-B7B8-C4C958FE2856}" presName="vertSpace2b" presStyleCnt="0"/>
      <dgm:spPr/>
    </dgm:pt>
    <dgm:pt modelId="{A7150BE9-7FA7-4E74-8854-02735587CCF2}" type="pres">
      <dgm:prSet presAssocID="{C7AEBDD2-52A4-4BAA-9822-EF5E8D5368FE}" presName="horz2" presStyleCnt="0"/>
      <dgm:spPr/>
    </dgm:pt>
    <dgm:pt modelId="{2F380971-0955-4717-88A4-A05AAEF02543}" type="pres">
      <dgm:prSet presAssocID="{C7AEBDD2-52A4-4BAA-9822-EF5E8D5368FE}" presName="horzSpace2" presStyleCnt="0"/>
      <dgm:spPr/>
    </dgm:pt>
    <dgm:pt modelId="{22022424-3104-4B42-B272-6787B8E00792}" type="pres">
      <dgm:prSet presAssocID="{C7AEBDD2-52A4-4BAA-9822-EF5E8D5368FE}" presName="tx2" presStyleLbl="revTx" presStyleIdx="2" presStyleCnt="10" custLinFactNeighborX="-1133" custLinFactNeighborY="-24717"/>
      <dgm:spPr/>
    </dgm:pt>
    <dgm:pt modelId="{7EB5A33A-2B43-4229-B704-5EE15082D333}" type="pres">
      <dgm:prSet presAssocID="{C7AEBDD2-52A4-4BAA-9822-EF5E8D5368FE}" presName="vert2" presStyleCnt="0"/>
      <dgm:spPr/>
    </dgm:pt>
    <dgm:pt modelId="{558E0BD1-71D1-4064-901C-1868622CE58C}" type="pres">
      <dgm:prSet presAssocID="{C7AEBDD2-52A4-4BAA-9822-EF5E8D5368FE}" presName="thinLine2b" presStyleLbl="callout" presStyleIdx="1" presStyleCnt="8" custLinFactY="-300000" custLinFactNeighborX="-304" custLinFactNeighborY="-386773"/>
      <dgm:spPr/>
    </dgm:pt>
    <dgm:pt modelId="{6E0A9D8A-6367-40CC-8D61-EADB763713A6}" type="pres">
      <dgm:prSet presAssocID="{C7AEBDD2-52A4-4BAA-9822-EF5E8D5368FE}" presName="vertSpace2b" presStyleCnt="0"/>
      <dgm:spPr/>
    </dgm:pt>
    <dgm:pt modelId="{75BF28F3-FDC2-406E-AB22-D1F1A29E7EBF}" type="pres">
      <dgm:prSet presAssocID="{7CA2C114-7C06-47A4-8E83-1627BF40403A}" presName="horz2" presStyleCnt="0"/>
      <dgm:spPr/>
    </dgm:pt>
    <dgm:pt modelId="{0FA603D4-4287-4F03-9A25-0F5AABC6F5B0}" type="pres">
      <dgm:prSet presAssocID="{7CA2C114-7C06-47A4-8E83-1627BF40403A}" presName="horzSpace2" presStyleCnt="0"/>
      <dgm:spPr/>
    </dgm:pt>
    <dgm:pt modelId="{4CDDBA33-D37F-4575-80CA-D7A0093FC060}" type="pres">
      <dgm:prSet presAssocID="{7CA2C114-7C06-47A4-8E83-1627BF40403A}" presName="tx2" presStyleLbl="revTx" presStyleIdx="3" presStyleCnt="10" custLinFactNeighborX="-1133" custLinFactNeighborY="-29883"/>
      <dgm:spPr/>
    </dgm:pt>
    <dgm:pt modelId="{04D1C24F-EAF7-4E52-B0C1-D3D585A556F3}" type="pres">
      <dgm:prSet presAssocID="{7CA2C114-7C06-47A4-8E83-1627BF40403A}" presName="vert2" presStyleCnt="0"/>
      <dgm:spPr/>
    </dgm:pt>
    <dgm:pt modelId="{F054C359-30E7-4580-9D9C-4F21D8EF4DA0}" type="pres">
      <dgm:prSet presAssocID="{7CA2C114-7C06-47A4-8E83-1627BF40403A}" presName="thinLine2b" presStyleLbl="callout" presStyleIdx="2" presStyleCnt="8" custLinFactY="-381233" custLinFactNeighborX="-304" custLinFactNeighborY="-400000"/>
      <dgm:spPr/>
    </dgm:pt>
    <dgm:pt modelId="{8F64E6A8-0B4C-4BCB-A1A8-9ED2AB7630FA}" type="pres">
      <dgm:prSet presAssocID="{7CA2C114-7C06-47A4-8E83-1627BF40403A}" presName="vertSpace2b" presStyleCnt="0"/>
      <dgm:spPr/>
    </dgm:pt>
    <dgm:pt modelId="{5921DEB3-864F-4330-A23C-CD8A5ED5D9A6}" type="pres">
      <dgm:prSet presAssocID="{80F2F242-4E23-4EB7-99D9-6A19C467736C}" presName="horz2" presStyleCnt="0"/>
      <dgm:spPr/>
    </dgm:pt>
    <dgm:pt modelId="{66B9D042-6061-4720-9A17-8AF96AACB934}" type="pres">
      <dgm:prSet presAssocID="{80F2F242-4E23-4EB7-99D9-6A19C467736C}" presName="horzSpace2" presStyleCnt="0"/>
      <dgm:spPr/>
    </dgm:pt>
    <dgm:pt modelId="{759E0070-B626-493E-B976-C1AE03B1D930}" type="pres">
      <dgm:prSet presAssocID="{80F2F242-4E23-4EB7-99D9-6A19C467736C}" presName="tx2" presStyleLbl="revTx" presStyleIdx="4" presStyleCnt="10" custLinFactNeighborX="-46" custLinFactNeighborY="-46142"/>
      <dgm:spPr/>
    </dgm:pt>
    <dgm:pt modelId="{52C91789-F4AE-4567-8798-08CEB83D712D}" type="pres">
      <dgm:prSet presAssocID="{80F2F242-4E23-4EB7-99D9-6A19C467736C}" presName="vert2" presStyleCnt="0"/>
      <dgm:spPr/>
    </dgm:pt>
    <dgm:pt modelId="{5996CAB0-E3BD-474B-823A-0B201A8C7CF7}" type="pres">
      <dgm:prSet presAssocID="{80F2F242-4E23-4EB7-99D9-6A19C467736C}" presName="thinLine2b" presStyleLbl="callout" presStyleIdx="3" presStyleCnt="8"/>
      <dgm:spPr/>
    </dgm:pt>
    <dgm:pt modelId="{6684B5E6-E5F8-40F5-8E20-E3092A14C6FD}" type="pres">
      <dgm:prSet presAssocID="{80F2F242-4E23-4EB7-99D9-6A19C467736C}" presName="vertSpace2b" presStyleCnt="0"/>
      <dgm:spPr/>
    </dgm:pt>
    <dgm:pt modelId="{BE52D0E1-C4A3-49EC-B107-1EEE7DF70AAC}" type="pres">
      <dgm:prSet presAssocID="{DE261DC1-DED4-4E37-810C-57E06842CDF7}" presName="thickLine" presStyleLbl="alignNode1" presStyleIdx="1" presStyleCnt="2"/>
      <dgm:spPr/>
    </dgm:pt>
    <dgm:pt modelId="{5EB22D2F-ED14-4F54-B16E-939F4D3C2A8C}" type="pres">
      <dgm:prSet presAssocID="{DE261DC1-DED4-4E37-810C-57E06842CDF7}" presName="horz1" presStyleCnt="0"/>
      <dgm:spPr/>
    </dgm:pt>
    <dgm:pt modelId="{B1EF66D2-2DD0-4465-8F2A-7B8E11EC1A6A}" type="pres">
      <dgm:prSet presAssocID="{DE261DC1-DED4-4E37-810C-57E06842CDF7}" presName="tx1" presStyleLbl="revTx" presStyleIdx="5" presStyleCnt="10"/>
      <dgm:spPr/>
    </dgm:pt>
    <dgm:pt modelId="{3C2F99BA-EC6B-48BD-9CA0-6E687F69B308}" type="pres">
      <dgm:prSet presAssocID="{DE261DC1-DED4-4E37-810C-57E06842CDF7}" presName="vert1" presStyleCnt="0"/>
      <dgm:spPr/>
    </dgm:pt>
    <dgm:pt modelId="{A5E8D993-73BB-4749-9ED3-C257B321FF9A}" type="pres">
      <dgm:prSet presAssocID="{785EE0C1-210F-4018-8910-F938319F22BF}" presName="vertSpace2a" presStyleCnt="0"/>
      <dgm:spPr/>
    </dgm:pt>
    <dgm:pt modelId="{D245D7B6-8272-4A2A-9527-E4A3828DC9DC}" type="pres">
      <dgm:prSet presAssocID="{785EE0C1-210F-4018-8910-F938319F22BF}" presName="horz2" presStyleCnt="0"/>
      <dgm:spPr/>
    </dgm:pt>
    <dgm:pt modelId="{6DB36FF7-098F-4995-B981-44E46FB9BE70}" type="pres">
      <dgm:prSet presAssocID="{785EE0C1-210F-4018-8910-F938319F22BF}" presName="horzSpace2" presStyleCnt="0"/>
      <dgm:spPr/>
    </dgm:pt>
    <dgm:pt modelId="{A15F7616-4065-49F0-9292-772B3CF96B92}" type="pres">
      <dgm:prSet presAssocID="{785EE0C1-210F-4018-8910-F938319F22BF}" presName="tx2" presStyleLbl="revTx" presStyleIdx="6" presStyleCnt="10" custScaleY="97302" custLinFactNeighborX="-46" custLinFactNeighborY="-12230"/>
      <dgm:spPr/>
    </dgm:pt>
    <dgm:pt modelId="{249CB3B8-3891-416D-B582-420BE227755D}" type="pres">
      <dgm:prSet presAssocID="{785EE0C1-210F-4018-8910-F938319F22BF}" presName="vert2" presStyleCnt="0"/>
      <dgm:spPr/>
    </dgm:pt>
    <dgm:pt modelId="{B60F7B98-F7D6-4E60-B789-F15FFA71FF21}" type="pres">
      <dgm:prSet presAssocID="{785EE0C1-210F-4018-8910-F938319F22BF}" presName="thinLine2b" presStyleLbl="callout" presStyleIdx="4" presStyleCnt="8" custLinFactY="-300000" custLinFactNeighborX="-304" custLinFactNeighborY="-316610"/>
      <dgm:spPr/>
    </dgm:pt>
    <dgm:pt modelId="{1D011889-4F4B-4B6D-86F1-5335EFB8C846}" type="pres">
      <dgm:prSet presAssocID="{785EE0C1-210F-4018-8910-F938319F22BF}" presName="vertSpace2b" presStyleCnt="0"/>
      <dgm:spPr/>
    </dgm:pt>
    <dgm:pt modelId="{8AD2621A-054F-4A48-9932-42BACC0650AF}" type="pres">
      <dgm:prSet presAssocID="{12E4C654-0BE6-45F8-B1A1-7C5299A00B25}" presName="horz2" presStyleCnt="0"/>
      <dgm:spPr/>
    </dgm:pt>
    <dgm:pt modelId="{F469AAB9-9054-47A4-A028-2E817B1D41C2}" type="pres">
      <dgm:prSet presAssocID="{12E4C654-0BE6-45F8-B1A1-7C5299A00B25}" presName="horzSpace2" presStyleCnt="0"/>
      <dgm:spPr/>
    </dgm:pt>
    <dgm:pt modelId="{78D00BDE-203C-49B3-BD24-ABED1A6699C0}" type="pres">
      <dgm:prSet presAssocID="{12E4C654-0BE6-45F8-B1A1-7C5299A00B25}" presName="tx2" presStyleLbl="revTx" presStyleIdx="7" presStyleCnt="10" custLinFactNeighborX="1042" custLinFactNeighborY="-37724"/>
      <dgm:spPr/>
    </dgm:pt>
    <dgm:pt modelId="{DC79472A-EAA7-4936-9210-3BD4E18B8452}" type="pres">
      <dgm:prSet presAssocID="{12E4C654-0BE6-45F8-B1A1-7C5299A00B25}" presName="vert2" presStyleCnt="0"/>
      <dgm:spPr/>
    </dgm:pt>
    <dgm:pt modelId="{25E6E4F8-EA27-44A9-9991-68B430532D51}" type="pres">
      <dgm:prSet presAssocID="{12E4C654-0BE6-45F8-B1A1-7C5299A00B25}" presName="thinLine2b" presStyleLbl="callout" presStyleIdx="5" presStyleCnt="8"/>
      <dgm:spPr/>
    </dgm:pt>
    <dgm:pt modelId="{BC10CD94-A1E3-4ACD-AE71-895C0C9F0B23}" type="pres">
      <dgm:prSet presAssocID="{12E4C654-0BE6-45F8-B1A1-7C5299A00B25}" presName="vertSpace2b" presStyleCnt="0"/>
      <dgm:spPr/>
    </dgm:pt>
    <dgm:pt modelId="{28190ED4-55D5-4768-A236-E3876339E2A2}" type="pres">
      <dgm:prSet presAssocID="{391C26E3-C601-49DC-A549-0C25EC2592A4}" presName="horz2" presStyleCnt="0"/>
      <dgm:spPr/>
    </dgm:pt>
    <dgm:pt modelId="{FD26BDB8-A17C-41CF-AE3A-DF626D03B34B}" type="pres">
      <dgm:prSet presAssocID="{391C26E3-C601-49DC-A549-0C25EC2592A4}" presName="horzSpace2" presStyleCnt="0"/>
      <dgm:spPr/>
    </dgm:pt>
    <dgm:pt modelId="{59142137-26CD-45C5-90EC-090BBBB41E94}" type="pres">
      <dgm:prSet presAssocID="{391C26E3-C601-49DC-A549-0C25EC2592A4}" presName="tx2" presStyleLbl="revTx" presStyleIdx="8" presStyleCnt="10" custScaleX="91209" custScaleY="98106"/>
      <dgm:spPr/>
    </dgm:pt>
    <dgm:pt modelId="{3289660D-4650-46C9-9374-E5F3CCE31875}" type="pres">
      <dgm:prSet presAssocID="{391C26E3-C601-49DC-A549-0C25EC2592A4}" presName="vert2" presStyleCnt="0"/>
      <dgm:spPr/>
    </dgm:pt>
    <dgm:pt modelId="{912765DC-A9A9-4499-9A16-377BE5BCD526}" type="pres">
      <dgm:prSet presAssocID="{391C26E3-C601-49DC-A549-0C25EC2592A4}" presName="thinLine2b" presStyleLbl="callout" presStyleIdx="6" presStyleCnt="8" custLinFactY="500000" custLinFactNeighborX="763" custLinFactNeighborY="557476"/>
      <dgm:spPr/>
    </dgm:pt>
    <dgm:pt modelId="{2BF38D0F-A128-452B-9CC7-1B452375CD12}" type="pres">
      <dgm:prSet presAssocID="{391C26E3-C601-49DC-A549-0C25EC2592A4}" presName="vertSpace2b" presStyleCnt="0"/>
      <dgm:spPr/>
    </dgm:pt>
    <dgm:pt modelId="{3A3CA809-9CEE-45CD-A816-7209EACB0896}" type="pres">
      <dgm:prSet presAssocID="{EF9388D7-03C7-46A3-AE44-ED6972F4206F}" presName="horz2" presStyleCnt="0"/>
      <dgm:spPr/>
    </dgm:pt>
    <dgm:pt modelId="{2EECA143-BECC-4B5D-A1CC-F6D9D6BBD60D}" type="pres">
      <dgm:prSet presAssocID="{EF9388D7-03C7-46A3-AE44-ED6972F4206F}" presName="horzSpace2" presStyleCnt="0"/>
      <dgm:spPr/>
    </dgm:pt>
    <dgm:pt modelId="{03B67741-298B-4FBA-97CF-B5499BCC01DC}" type="pres">
      <dgm:prSet presAssocID="{EF9388D7-03C7-46A3-AE44-ED6972F4206F}" presName="tx2" presStyleLbl="revTx" presStyleIdx="9" presStyleCnt="10"/>
      <dgm:spPr/>
    </dgm:pt>
    <dgm:pt modelId="{8712F6E7-7EA0-42BB-B241-85DE302DD5F6}" type="pres">
      <dgm:prSet presAssocID="{EF9388D7-03C7-46A3-AE44-ED6972F4206F}" presName="vert2" presStyleCnt="0"/>
      <dgm:spPr/>
    </dgm:pt>
    <dgm:pt modelId="{8D8F6063-DB7A-40F4-9617-FE6155858BFD}" type="pres">
      <dgm:prSet presAssocID="{EF9388D7-03C7-46A3-AE44-ED6972F4206F}" presName="thinLine2b" presStyleLbl="callout" presStyleIdx="7" presStyleCnt="8"/>
      <dgm:spPr/>
    </dgm:pt>
    <dgm:pt modelId="{67DABED9-2519-40A3-8540-546CE94EBE5D}" type="pres">
      <dgm:prSet presAssocID="{EF9388D7-03C7-46A3-AE44-ED6972F4206F}" presName="vertSpace2b" presStyleCnt="0"/>
      <dgm:spPr/>
    </dgm:pt>
  </dgm:ptLst>
  <dgm:cxnLst>
    <dgm:cxn modelId="{E24F2500-7637-4F43-B40B-57870837ABC1}" type="presOf" srcId="{FAF95E91-72FB-400F-BFDE-0D94BB1EA77E}" destId="{B9E433EA-CB92-4702-AEB6-3D43649C698D}" srcOrd="0" destOrd="0" presId="urn:microsoft.com/office/officeart/2008/layout/LinedList"/>
    <dgm:cxn modelId="{DA952C0C-96DA-4BF4-837F-E2F2F2A36E8C}" type="presOf" srcId="{12E4C654-0BE6-45F8-B1A1-7C5299A00B25}" destId="{78D00BDE-203C-49B3-BD24-ABED1A6699C0}" srcOrd="0" destOrd="0" presId="urn:microsoft.com/office/officeart/2008/layout/LinedList"/>
    <dgm:cxn modelId="{F892BE29-5BAA-4EDD-97BA-0C3B035A2299}" type="presOf" srcId="{785EE0C1-210F-4018-8910-F938319F22BF}" destId="{A15F7616-4065-49F0-9292-772B3CF96B92}" srcOrd="0" destOrd="0" presId="urn:microsoft.com/office/officeart/2008/layout/LinedList"/>
    <dgm:cxn modelId="{62D4AF2A-B3B5-4B6C-8B1C-10FA8503421C}" srcId="{DE261DC1-DED4-4E37-810C-57E06842CDF7}" destId="{785EE0C1-210F-4018-8910-F938319F22BF}" srcOrd="0" destOrd="0" parTransId="{65FE202A-BF46-4408-B90D-F93A2A1C4A0C}" sibTransId="{B6757F76-4312-472B-9CC3-4D114622A14F}"/>
    <dgm:cxn modelId="{FFF8702C-E2D3-47C2-94DA-D46C5318F1EA}" type="presOf" srcId="{B1BA3760-CAB3-475C-98FA-83C57D1D4253}" destId="{9CA7FE43-25A6-4F1B-9C41-1D57C57861AB}" srcOrd="0" destOrd="0" presId="urn:microsoft.com/office/officeart/2008/layout/LinedList"/>
    <dgm:cxn modelId="{D9EEC534-B8B6-4482-8AEF-618B55BAB8C4}" srcId="{B1BA3760-CAB3-475C-98FA-83C57D1D4253}" destId="{80F2F242-4E23-4EB7-99D9-6A19C467736C}" srcOrd="3" destOrd="0" parTransId="{794A7AF4-775E-4B14-8DD3-FBBB8A0C46B1}" sibTransId="{EBAC37F7-69E7-4786-9925-26FC1FA76378}"/>
    <dgm:cxn modelId="{0959553D-E48C-41AC-8624-8429167863D8}" type="presOf" srcId="{C7AEBDD2-52A4-4BAA-9822-EF5E8D5368FE}" destId="{22022424-3104-4B42-B272-6787B8E00792}" srcOrd="0" destOrd="0" presId="urn:microsoft.com/office/officeart/2008/layout/LinedList"/>
    <dgm:cxn modelId="{F770E35B-DE6A-40AF-B876-C432231D79C3}" srcId="{FAF95E91-72FB-400F-BFDE-0D94BB1EA77E}" destId="{B1BA3760-CAB3-475C-98FA-83C57D1D4253}" srcOrd="0" destOrd="0" parTransId="{AC6DFEDF-B0B2-4DC6-929B-8BF387160DF8}" sibTransId="{99A5BA73-4924-41C6-AE20-5377EACEEA45}"/>
    <dgm:cxn modelId="{BD13A74D-2227-4DE6-9352-115C17A34C85}" srcId="{FAF95E91-72FB-400F-BFDE-0D94BB1EA77E}" destId="{DE261DC1-DED4-4E37-810C-57E06842CDF7}" srcOrd="1" destOrd="0" parTransId="{82D44EFB-F7DE-402A-BF6E-C61A8162DEF7}" sibTransId="{6A82730C-A4C2-4840-A451-0C0036F8B333}"/>
    <dgm:cxn modelId="{39FE966F-0777-45CA-A228-A1762C76D779}" type="presOf" srcId="{391C26E3-C601-49DC-A549-0C25EC2592A4}" destId="{59142137-26CD-45C5-90EC-090BBBB41E94}" srcOrd="0" destOrd="0" presId="urn:microsoft.com/office/officeart/2008/layout/LinedList"/>
    <dgm:cxn modelId="{AA6C217B-B205-4DB1-B0F6-91A478514F39}" type="presOf" srcId="{80F2F242-4E23-4EB7-99D9-6A19C467736C}" destId="{759E0070-B626-493E-B976-C1AE03B1D930}" srcOrd="0" destOrd="0" presId="urn:microsoft.com/office/officeart/2008/layout/LinedList"/>
    <dgm:cxn modelId="{F1ADAF88-BAA6-4324-918B-9312678934E0}" srcId="{DE261DC1-DED4-4E37-810C-57E06842CDF7}" destId="{EF9388D7-03C7-46A3-AE44-ED6972F4206F}" srcOrd="3" destOrd="0" parTransId="{BC32B58B-2407-43F8-8B04-56529C77CF9E}" sibTransId="{5D1DA3E6-AF32-42D6-900D-24793816659E}"/>
    <dgm:cxn modelId="{9B26418B-43A4-4BD4-8CA6-0F082AFBE68A}" srcId="{DE261DC1-DED4-4E37-810C-57E06842CDF7}" destId="{12E4C654-0BE6-45F8-B1A1-7C5299A00B25}" srcOrd="1" destOrd="0" parTransId="{03F36F6D-E2FD-4893-885C-A25B8ABA8AEB}" sibTransId="{9E4BF045-2D89-4E8D-88F0-00F018925EC9}"/>
    <dgm:cxn modelId="{40CB6490-D42D-4579-A06C-E2C550C2BF27}" type="presOf" srcId="{EF9388D7-03C7-46A3-AE44-ED6972F4206F}" destId="{03B67741-298B-4FBA-97CF-B5499BCC01DC}" srcOrd="0" destOrd="0" presId="urn:microsoft.com/office/officeart/2008/layout/LinedList"/>
    <dgm:cxn modelId="{36206FA1-9262-464C-A965-DB7B825B4E42}" type="presOf" srcId="{DE261DC1-DED4-4E37-810C-57E06842CDF7}" destId="{B1EF66D2-2DD0-4465-8F2A-7B8E11EC1A6A}" srcOrd="0" destOrd="0" presId="urn:microsoft.com/office/officeart/2008/layout/LinedList"/>
    <dgm:cxn modelId="{B5865DA6-3788-4F52-92E0-21C3A615E7D3}" srcId="{B1BA3760-CAB3-475C-98FA-83C57D1D4253}" destId="{C7AEBDD2-52A4-4BAA-9822-EF5E8D5368FE}" srcOrd="1" destOrd="0" parTransId="{5003BF51-A546-416D-A464-16DC706DD50E}" sibTransId="{B8331DA0-1C46-4A25-A325-607FFC9155A2}"/>
    <dgm:cxn modelId="{B879F7AC-64D5-4C06-8119-C64411261469}" srcId="{B1BA3760-CAB3-475C-98FA-83C57D1D4253}" destId="{BB919C09-DAC5-4B22-B7B8-C4C958FE2856}" srcOrd="0" destOrd="0" parTransId="{298C72C7-98DE-4F92-A0A8-AC25165DFFCA}" sibTransId="{77B36881-F847-48FE-A71C-5B3729BFDDCF}"/>
    <dgm:cxn modelId="{3DB2F7C2-9FD6-45EB-9FF2-84AA50B6DAC7}" type="presOf" srcId="{7CA2C114-7C06-47A4-8E83-1627BF40403A}" destId="{4CDDBA33-D37F-4575-80CA-D7A0093FC060}" srcOrd="0" destOrd="0" presId="urn:microsoft.com/office/officeart/2008/layout/LinedList"/>
    <dgm:cxn modelId="{911A5DDE-FA74-4AD8-A8D4-3CD7CFC011F9}" srcId="{B1BA3760-CAB3-475C-98FA-83C57D1D4253}" destId="{7CA2C114-7C06-47A4-8E83-1627BF40403A}" srcOrd="2" destOrd="0" parTransId="{74F6A702-0999-4D6A-B892-79423E880936}" sibTransId="{419805D8-ABC6-4004-B4DD-1D791311F03C}"/>
    <dgm:cxn modelId="{13055CE5-2005-4248-9389-E7ADAC30021A}" srcId="{DE261DC1-DED4-4E37-810C-57E06842CDF7}" destId="{391C26E3-C601-49DC-A549-0C25EC2592A4}" srcOrd="2" destOrd="0" parTransId="{B3406522-7EB8-4ED3-9314-03BD0DC6B957}" sibTransId="{C576152E-6D53-458C-ACB8-C4BBFE9E1DAC}"/>
    <dgm:cxn modelId="{954B13F4-A33B-4ACD-8EFD-2DDEB3A966FF}" type="presOf" srcId="{BB919C09-DAC5-4B22-B7B8-C4C958FE2856}" destId="{896CF5ED-5AA4-4E39-BDB5-D2091F447F0A}" srcOrd="0" destOrd="0" presId="urn:microsoft.com/office/officeart/2008/layout/LinedList"/>
    <dgm:cxn modelId="{CC20CBA6-A10B-4D84-8832-A516B6A10834}" type="presParOf" srcId="{B9E433EA-CB92-4702-AEB6-3D43649C698D}" destId="{A12E4989-AF41-460D-AA73-8AD8B2BFF1AA}" srcOrd="0" destOrd="0" presId="urn:microsoft.com/office/officeart/2008/layout/LinedList"/>
    <dgm:cxn modelId="{49281CB3-527E-4883-8D26-277194AE45B0}" type="presParOf" srcId="{B9E433EA-CB92-4702-AEB6-3D43649C698D}" destId="{F3697FAD-9496-42DB-9B11-5907120106B6}" srcOrd="1" destOrd="0" presId="urn:microsoft.com/office/officeart/2008/layout/LinedList"/>
    <dgm:cxn modelId="{1FE9A2D7-787A-417A-9479-70342574A391}" type="presParOf" srcId="{F3697FAD-9496-42DB-9B11-5907120106B6}" destId="{9CA7FE43-25A6-4F1B-9C41-1D57C57861AB}" srcOrd="0" destOrd="0" presId="urn:microsoft.com/office/officeart/2008/layout/LinedList"/>
    <dgm:cxn modelId="{EE95996D-9944-4FF9-9F9A-B1FCDD48FD97}" type="presParOf" srcId="{F3697FAD-9496-42DB-9B11-5907120106B6}" destId="{79D44B1E-4E7F-4744-ADC4-A1EAE7A1AC29}" srcOrd="1" destOrd="0" presId="urn:microsoft.com/office/officeart/2008/layout/LinedList"/>
    <dgm:cxn modelId="{80456610-A645-453A-A244-917013EDB087}" type="presParOf" srcId="{79D44B1E-4E7F-4744-ADC4-A1EAE7A1AC29}" destId="{4009084E-46CD-4044-B327-CEE45C9D0D8A}" srcOrd="0" destOrd="0" presId="urn:microsoft.com/office/officeart/2008/layout/LinedList"/>
    <dgm:cxn modelId="{9D0FBFE6-69B3-40CF-9A18-FB2DA4DA6B32}" type="presParOf" srcId="{79D44B1E-4E7F-4744-ADC4-A1EAE7A1AC29}" destId="{777E0330-A0C6-41DD-8ECF-89BC5AC73AF4}" srcOrd="1" destOrd="0" presId="urn:microsoft.com/office/officeart/2008/layout/LinedList"/>
    <dgm:cxn modelId="{D0C0F9A1-0A05-4D72-A51A-766ABC512098}" type="presParOf" srcId="{777E0330-A0C6-41DD-8ECF-89BC5AC73AF4}" destId="{05BC809C-34EF-4560-BE5A-27B8926017B5}" srcOrd="0" destOrd="0" presId="urn:microsoft.com/office/officeart/2008/layout/LinedList"/>
    <dgm:cxn modelId="{5C6A7136-F9FA-4C2A-8C9C-BB4690E68753}" type="presParOf" srcId="{777E0330-A0C6-41DD-8ECF-89BC5AC73AF4}" destId="{896CF5ED-5AA4-4E39-BDB5-D2091F447F0A}" srcOrd="1" destOrd="0" presId="urn:microsoft.com/office/officeart/2008/layout/LinedList"/>
    <dgm:cxn modelId="{5B6D73CE-D279-4239-B551-9DCC553DC819}" type="presParOf" srcId="{777E0330-A0C6-41DD-8ECF-89BC5AC73AF4}" destId="{B06956F8-C1F2-4446-B424-C2B9E60D10F8}" srcOrd="2" destOrd="0" presId="urn:microsoft.com/office/officeart/2008/layout/LinedList"/>
    <dgm:cxn modelId="{0AB0D11C-315D-4EE8-95F9-CA45AF1083CD}" type="presParOf" srcId="{79D44B1E-4E7F-4744-ADC4-A1EAE7A1AC29}" destId="{DE52B283-C80A-4BE2-86BA-CE10F9FFA168}" srcOrd="2" destOrd="0" presId="urn:microsoft.com/office/officeart/2008/layout/LinedList"/>
    <dgm:cxn modelId="{53875F04-FC92-411A-B7BB-E618B62B207C}" type="presParOf" srcId="{79D44B1E-4E7F-4744-ADC4-A1EAE7A1AC29}" destId="{6EDC2AB6-426D-4062-BC7E-DDD24CEA3074}" srcOrd="3" destOrd="0" presId="urn:microsoft.com/office/officeart/2008/layout/LinedList"/>
    <dgm:cxn modelId="{4900F754-7E2D-4137-B41C-6F2829A8110B}" type="presParOf" srcId="{79D44B1E-4E7F-4744-ADC4-A1EAE7A1AC29}" destId="{A7150BE9-7FA7-4E74-8854-02735587CCF2}" srcOrd="4" destOrd="0" presId="urn:microsoft.com/office/officeart/2008/layout/LinedList"/>
    <dgm:cxn modelId="{167568CD-3AFC-4E33-8B7F-8030E2504454}" type="presParOf" srcId="{A7150BE9-7FA7-4E74-8854-02735587CCF2}" destId="{2F380971-0955-4717-88A4-A05AAEF02543}" srcOrd="0" destOrd="0" presId="urn:microsoft.com/office/officeart/2008/layout/LinedList"/>
    <dgm:cxn modelId="{1077893D-9E65-4878-A4A5-0AD767D9CD94}" type="presParOf" srcId="{A7150BE9-7FA7-4E74-8854-02735587CCF2}" destId="{22022424-3104-4B42-B272-6787B8E00792}" srcOrd="1" destOrd="0" presId="urn:microsoft.com/office/officeart/2008/layout/LinedList"/>
    <dgm:cxn modelId="{9C4F5858-C379-4C4C-BD62-4C57AA0A140C}" type="presParOf" srcId="{A7150BE9-7FA7-4E74-8854-02735587CCF2}" destId="{7EB5A33A-2B43-4229-B704-5EE15082D333}" srcOrd="2" destOrd="0" presId="urn:microsoft.com/office/officeart/2008/layout/LinedList"/>
    <dgm:cxn modelId="{29F300FA-60F4-44D3-8A43-F5CE09F3DF1F}" type="presParOf" srcId="{79D44B1E-4E7F-4744-ADC4-A1EAE7A1AC29}" destId="{558E0BD1-71D1-4064-901C-1868622CE58C}" srcOrd="5" destOrd="0" presId="urn:microsoft.com/office/officeart/2008/layout/LinedList"/>
    <dgm:cxn modelId="{DF1BC144-3C03-4391-AC06-52C82C745C0D}" type="presParOf" srcId="{79D44B1E-4E7F-4744-ADC4-A1EAE7A1AC29}" destId="{6E0A9D8A-6367-40CC-8D61-EADB763713A6}" srcOrd="6" destOrd="0" presId="urn:microsoft.com/office/officeart/2008/layout/LinedList"/>
    <dgm:cxn modelId="{1528A7E1-8EE1-4F5D-A810-0A20308712FA}" type="presParOf" srcId="{79D44B1E-4E7F-4744-ADC4-A1EAE7A1AC29}" destId="{75BF28F3-FDC2-406E-AB22-D1F1A29E7EBF}" srcOrd="7" destOrd="0" presId="urn:microsoft.com/office/officeart/2008/layout/LinedList"/>
    <dgm:cxn modelId="{ACE2CC56-7DB6-44C9-AAC1-CEAE4DDDA7D5}" type="presParOf" srcId="{75BF28F3-FDC2-406E-AB22-D1F1A29E7EBF}" destId="{0FA603D4-4287-4F03-9A25-0F5AABC6F5B0}" srcOrd="0" destOrd="0" presId="urn:microsoft.com/office/officeart/2008/layout/LinedList"/>
    <dgm:cxn modelId="{54325B4F-814D-495C-BDA5-EA70ED83CD58}" type="presParOf" srcId="{75BF28F3-FDC2-406E-AB22-D1F1A29E7EBF}" destId="{4CDDBA33-D37F-4575-80CA-D7A0093FC060}" srcOrd="1" destOrd="0" presId="urn:microsoft.com/office/officeart/2008/layout/LinedList"/>
    <dgm:cxn modelId="{397BDA45-372B-46FB-889F-CA6D6A1C980A}" type="presParOf" srcId="{75BF28F3-FDC2-406E-AB22-D1F1A29E7EBF}" destId="{04D1C24F-EAF7-4E52-B0C1-D3D585A556F3}" srcOrd="2" destOrd="0" presId="urn:microsoft.com/office/officeart/2008/layout/LinedList"/>
    <dgm:cxn modelId="{D0C6D4A2-A0B9-4FAC-B1F1-3B8768A8FC59}" type="presParOf" srcId="{79D44B1E-4E7F-4744-ADC4-A1EAE7A1AC29}" destId="{F054C359-30E7-4580-9D9C-4F21D8EF4DA0}" srcOrd="8" destOrd="0" presId="urn:microsoft.com/office/officeart/2008/layout/LinedList"/>
    <dgm:cxn modelId="{D506D5C3-E242-4B86-96EE-9FDD7FF4758C}" type="presParOf" srcId="{79D44B1E-4E7F-4744-ADC4-A1EAE7A1AC29}" destId="{8F64E6A8-0B4C-4BCB-A1A8-9ED2AB7630FA}" srcOrd="9" destOrd="0" presId="urn:microsoft.com/office/officeart/2008/layout/LinedList"/>
    <dgm:cxn modelId="{5E01BD2E-B4BD-4D43-A7CF-8F0809458004}" type="presParOf" srcId="{79D44B1E-4E7F-4744-ADC4-A1EAE7A1AC29}" destId="{5921DEB3-864F-4330-A23C-CD8A5ED5D9A6}" srcOrd="10" destOrd="0" presId="urn:microsoft.com/office/officeart/2008/layout/LinedList"/>
    <dgm:cxn modelId="{28EAB285-42BC-42CD-AF01-638F49D98B73}" type="presParOf" srcId="{5921DEB3-864F-4330-A23C-CD8A5ED5D9A6}" destId="{66B9D042-6061-4720-9A17-8AF96AACB934}" srcOrd="0" destOrd="0" presId="urn:microsoft.com/office/officeart/2008/layout/LinedList"/>
    <dgm:cxn modelId="{4D39D6B5-A344-4BAB-807C-4DAF575E1C2A}" type="presParOf" srcId="{5921DEB3-864F-4330-A23C-CD8A5ED5D9A6}" destId="{759E0070-B626-493E-B976-C1AE03B1D930}" srcOrd="1" destOrd="0" presId="urn:microsoft.com/office/officeart/2008/layout/LinedList"/>
    <dgm:cxn modelId="{AFD411D1-9391-4BA4-8997-7BD3175EF61C}" type="presParOf" srcId="{5921DEB3-864F-4330-A23C-CD8A5ED5D9A6}" destId="{52C91789-F4AE-4567-8798-08CEB83D712D}" srcOrd="2" destOrd="0" presId="urn:microsoft.com/office/officeart/2008/layout/LinedList"/>
    <dgm:cxn modelId="{0B6195A2-28BF-461A-AD49-0925C09621F3}" type="presParOf" srcId="{79D44B1E-4E7F-4744-ADC4-A1EAE7A1AC29}" destId="{5996CAB0-E3BD-474B-823A-0B201A8C7CF7}" srcOrd="11" destOrd="0" presId="urn:microsoft.com/office/officeart/2008/layout/LinedList"/>
    <dgm:cxn modelId="{3E64EEBC-5751-4F71-A9B6-321A3B87033E}" type="presParOf" srcId="{79D44B1E-4E7F-4744-ADC4-A1EAE7A1AC29}" destId="{6684B5E6-E5F8-40F5-8E20-E3092A14C6FD}" srcOrd="12" destOrd="0" presId="urn:microsoft.com/office/officeart/2008/layout/LinedList"/>
    <dgm:cxn modelId="{D9650C44-B8ED-434D-BC5D-23D4FA46F27E}" type="presParOf" srcId="{B9E433EA-CB92-4702-AEB6-3D43649C698D}" destId="{BE52D0E1-C4A3-49EC-B107-1EEE7DF70AAC}" srcOrd="2" destOrd="0" presId="urn:microsoft.com/office/officeart/2008/layout/LinedList"/>
    <dgm:cxn modelId="{C671A057-3A03-4F80-91C5-652CF121B9EF}" type="presParOf" srcId="{B9E433EA-CB92-4702-AEB6-3D43649C698D}" destId="{5EB22D2F-ED14-4F54-B16E-939F4D3C2A8C}" srcOrd="3" destOrd="0" presId="urn:microsoft.com/office/officeart/2008/layout/LinedList"/>
    <dgm:cxn modelId="{BD2B7B74-81C2-4207-A32E-8FCF4EC74BE0}" type="presParOf" srcId="{5EB22D2F-ED14-4F54-B16E-939F4D3C2A8C}" destId="{B1EF66D2-2DD0-4465-8F2A-7B8E11EC1A6A}" srcOrd="0" destOrd="0" presId="urn:microsoft.com/office/officeart/2008/layout/LinedList"/>
    <dgm:cxn modelId="{1F002473-ABBC-4F90-B46E-545BE2C52858}" type="presParOf" srcId="{5EB22D2F-ED14-4F54-B16E-939F4D3C2A8C}" destId="{3C2F99BA-EC6B-48BD-9CA0-6E687F69B308}" srcOrd="1" destOrd="0" presId="urn:microsoft.com/office/officeart/2008/layout/LinedList"/>
    <dgm:cxn modelId="{3CE7420E-524E-4FC2-8755-66D5D7EFF9D3}" type="presParOf" srcId="{3C2F99BA-EC6B-48BD-9CA0-6E687F69B308}" destId="{A5E8D993-73BB-4749-9ED3-C257B321FF9A}" srcOrd="0" destOrd="0" presId="urn:microsoft.com/office/officeart/2008/layout/LinedList"/>
    <dgm:cxn modelId="{4318F790-D0AA-4D31-BAC3-DB1AD8D96623}" type="presParOf" srcId="{3C2F99BA-EC6B-48BD-9CA0-6E687F69B308}" destId="{D245D7B6-8272-4A2A-9527-E4A3828DC9DC}" srcOrd="1" destOrd="0" presId="urn:microsoft.com/office/officeart/2008/layout/LinedList"/>
    <dgm:cxn modelId="{CE0425A2-C17E-4635-8C34-D46778DEBFBD}" type="presParOf" srcId="{D245D7B6-8272-4A2A-9527-E4A3828DC9DC}" destId="{6DB36FF7-098F-4995-B981-44E46FB9BE70}" srcOrd="0" destOrd="0" presId="urn:microsoft.com/office/officeart/2008/layout/LinedList"/>
    <dgm:cxn modelId="{79F030B5-510C-47F8-9D7A-A9EF1778E3E5}" type="presParOf" srcId="{D245D7B6-8272-4A2A-9527-E4A3828DC9DC}" destId="{A15F7616-4065-49F0-9292-772B3CF96B92}" srcOrd="1" destOrd="0" presId="urn:microsoft.com/office/officeart/2008/layout/LinedList"/>
    <dgm:cxn modelId="{F6728E96-945C-4FAF-9E79-34E416395E9F}" type="presParOf" srcId="{D245D7B6-8272-4A2A-9527-E4A3828DC9DC}" destId="{249CB3B8-3891-416D-B582-420BE227755D}" srcOrd="2" destOrd="0" presId="urn:microsoft.com/office/officeart/2008/layout/LinedList"/>
    <dgm:cxn modelId="{2616496E-F609-415C-A498-CD819742C611}" type="presParOf" srcId="{3C2F99BA-EC6B-48BD-9CA0-6E687F69B308}" destId="{B60F7B98-F7D6-4E60-B789-F15FFA71FF21}" srcOrd="2" destOrd="0" presId="urn:microsoft.com/office/officeart/2008/layout/LinedList"/>
    <dgm:cxn modelId="{C21A1A19-AFD6-41F8-B82D-A91471961E4D}" type="presParOf" srcId="{3C2F99BA-EC6B-48BD-9CA0-6E687F69B308}" destId="{1D011889-4F4B-4B6D-86F1-5335EFB8C846}" srcOrd="3" destOrd="0" presId="urn:microsoft.com/office/officeart/2008/layout/LinedList"/>
    <dgm:cxn modelId="{3039BFEA-C833-42FF-8059-DF25FBF2E49D}" type="presParOf" srcId="{3C2F99BA-EC6B-48BD-9CA0-6E687F69B308}" destId="{8AD2621A-054F-4A48-9932-42BACC0650AF}" srcOrd="4" destOrd="0" presId="urn:microsoft.com/office/officeart/2008/layout/LinedList"/>
    <dgm:cxn modelId="{5C9BA632-1ADF-4A54-B3E2-2CA98894C447}" type="presParOf" srcId="{8AD2621A-054F-4A48-9932-42BACC0650AF}" destId="{F469AAB9-9054-47A4-A028-2E817B1D41C2}" srcOrd="0" destOrd="0" presId="urn:microsoft.com/office/officeart/2008/layout/LinedList"/>
    <dgm:cxn modelId="{0C896689-39FA-4047-A9F3-FB7390C828AF}" type="presParOf" srcId="{8AD2621A-054F-4A48-9932-42BACC0650AF}" destId="{78D00BDE-203C-49B3-BD24-ABED1A6699C0}" srcOrd="1" destOrd="0" presId="urn:microsoft.com/office/officeart/2008/layout/LinedList"/>
    <dgm:cxn modelId="{0E2A6098-3EFA-44D7-A011-2AB071E4BCCD}" type="presParOf" srcId="{8AD2621A-054F-4A48-9932-42BACC0650AF}" destId="{DC79472A-EAA7-4936-9210-3BD4E18B8452}" srcOrd="2" destOrd="0" presId="urn:microsoft.com/office/officeart/2008/layout/LinedList"/>
    <dgm:cxn modelId="{5F19D3C4-6461-49BE-A772-4BF86C681B9A}" type="presParOf" srcId="{3C2F99BA-EC6B-48BD-9CA0-6E687F69B308}" destId="{25E6E4F8-EA27-44A9-9991-68B430532D51}" srcOrd="5" destOrd="0" presId="urn:microsoft.com/office/officeart/2008/layout/LinedList"/>
    <dgm:cxn modelId="{EDB1129B-758F-4F3F-8276-BC76C606B837}" type="presParOf" srcId="{3C2F99BA-EC6B-48BD-9CA0-6E687F69B308}" destId="{BC10CD94-A1E3-4ACD-AE71-895C0C9F0B23}" srcOrd="6" destOrd="0" presId="urn:microsoft.com/office/officeart/2008/layout/LinedList"/>
    <dgm:cxn modelId="{96BEE34D-4285-4C4D-9127-3AC118024A6E}" type="presParOf" srcId="{3C2F99BA-EC6B-48BD-9CA0-6E687F69B308}" destId="{28190ED4-55D5-4768-A236-E3876339E2A2}" srcOrd="7" destOrd="0" presId="urn:microsoft.com/office/officeart/2008/layout/LinedList"/>
    <dgm:cxn modelId="{0B19FCE7-6583-44FD-98B7-4F2D561F1842}" type="presParOf" srcId="{28190ED4-55D5-4768-A236-E3876339E2A2}" destId="{FD26BDB8-A17C-41CF-AE3A-DF626D03B34B}" srcOrd="0" destOrd="0" presId="urn:microsoft.com/office/officeart/2008/layout/LinedList"/>
    <dgm:cxn modelId="{7BC9F6D0-A238-44AC-9ECF-2964C0F8BA83}" type="presParOf" srcId="{28190ED4-55D5-4768-A236-E3876339E2A2}" destId="{59142137-26CD-45C5-90EC-090BBBB41E94}" srcOrd="1" destOrd="0" presId="urn:microsoft.com/office/officeart/2008/layout/LinedList"/>
    <dgm:cxn modelId="{16C574D1-4B2B-4B55-BC5C-03B4D280F5D7}" type="presParOf" srcId="{28190ED4-55D5-4768-A236-E3876339E2A2}" destId="{3289660D-4650-46C9-9374-E5F3CCE31875}" srcOrd="2" destOrd="0" presId="urn:microsoft.com/office/officeart/2008/layout/LinedList"/>
    <dgm:cxn modelId="{5B3D30A0-C873-4481-858D-48B1D87410C4}" type="presParOf" srcId="{3C2F99BA-EC6B-48BD-9CA0-6E687F69B308}" destId="{912765DC-A9A9-4499-9A16-377BE5BCD526}" srcOrd="8" destOrd="0" presId="urn:microsoft.com/office/officeart/2008/layout/LinedList"/>
    <dgm:cxn modelId="{C6EBF431-FD7C-478A-9654-85865FF85198}" type="presParOf" srcId="{3C2F99BA-EC6B-48BD-9CA0-6E687F69B308}" destId="{2BF38D0F-A128-452B-9CC7-1B452375CD12}" srcOrd="9" destOrd="0" presId="urn:microsoft.com/office/officeart/2008/layout/LinedList"/>
    <dgm:cxn modelId="{7B82173F-F9B9-45EE-BDBC-72331363EFCC}" type="presParOf" srcId="{3C2F99BA-EC6B-48BD-9CA0-6E687F69B308}" destId="{3A3CA809-9CEE-45CD-A816-7209EACB0896}" srcOrd="10" destOrd="0" presId="urn:microsoft.com/office/officeart/2008/layout/LinedList"/>
    <dgm:cxn modelId="{ECF286B0-A2F1-445E-8554-78637AF85A6C}" type="presParOf" srcId="{3A3CA809-9CEE-45CD-A816-7209EACB0896}" destId="{2EECA143-BECC-4B5D-A1CC-F6D9D6BBD60D}" srcOrd="0" destOrd="0" presId="urn:microsoft.com/office/officeart/2008/layout/LinedList"/>
    <dgm:cxn modelId="{23AE1BFB-FE5E-4B04-8157-AE12127B91C1}" type="presParOf" srcId="{3A3CA809-9CEE-45CD-A816-7209EACB0896}" destId="{03B67741-298B-4FBA-97CF-B5499BCC01DC}" srcOrd="1" destOrd="0" presId="urn:microsoft.com/office/officeart/2008/layout/LinedList"/>
    <dgm:cxn modelId="{3954D2AB-F8FA-4031-B56F-688B2E39A1A9}" type="presParOf" srcId="{3A3CA809-9CEE-45CD-A816-7209EACB0896}" destId="{8712F6E7-7EA0-42BB-B241-85DE302DD5F6}" srcOrd="2" destOrd="0" presId="urn:microsoft.com/office/officeart/2008/layout/LinedList"/>
    <dgm:cxn modelId="{BE924469-909F-4EDC-9C06-C13CB7664426}" type="presParOf" srcId="{3C2F99BA-EC6B-48BD-9CA0-6E687F69B308}" destId="{8D8F6063-DB7A-40F4-9617-FE6155858BFD}" srcOrd="11" destOrd="0" presId="urn:microsoft.com/office/officeart/2008/layout/LinedList"/>
    <dgm:cxn modelId="{2599683F-0EA7-449C-BD06-8851A1549A88}" type="presParOf" srcId="{3C2F99BA-EC6B-48BD-9CA0-6E687F69B308}" destId="{67DABED9-2519-40A3-8540-546CE94EBE5D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F2EBCA-FD2F-443A-9B1C-2985EDCE9563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6D53E29-4059-4D36-BF12-54FADC44D197}">
      <dgm:prSet phldrT="[Szöveg]"/>
      <dgm:spPr/>
      <dgm:t>
        <a:bodyPr/>
        <a:lstStyle/>
        <a:p>
          <a:r>
            <a:rPr lang="hu-HU" dirty="0"/>
            <a:t>szabályozás aktualizálása </a:t>
          </a:r>
        </a:p>
      </dgm:t>
    </dgm:pt>
    <dgm:pt modelId="{E5928019-2B8B-410E-8388-4C39BCA47D07}" type="parTrans" cxnId="{B4656163-CF5B-4205-8AEA-B0F758196F75}">
      <dgm:prSet/>
      <dgm:spPr/>
      <dgm:t>
        <a:bodyPr/>
        <a:lstStyle/>
        <a:p>
          <a:endParaRPr lang="hu-HU"/>
        </a:p>
      </dgm:t>
    </dgm:pt>
    <dgm:pt modelId="{973E3FA4-CF93-4479-B30E-BB5A16374C88}" type="sibTrans" cxnId="{B4656163-CF5B-4205-8AEA-B0F758196F75}">
      <dgm:prSet/>
      <dgm:spPr/>
      <dgm:t>
        <a:bodyPr/>
        <a:lstStyle/>
        <a:p>
          <a:endParaRPr lang="hu-HU"/>
        </a:p>
      </dgm:t>
    </dgm:pt>
    <dgm:pt modelId="{BEF9257A-1DD8-43E3-9090-1DB49C9DA026}">
      <dgm:prSet phldrT="[Szöveg]"/>
      <dgm:spPr/>
      <dgm:t>
        <a:bodyPr/>
        <a:lstStyle/>
        <a:p>
          <a:r>
            <a:rPr lang="hu-HU" dirty="0"/>
            <a:t>szolgáltatási kör bővítése</a:t>
          </a:r>
        </a:p>
      </dgm:t>
    </dgm:pt>
    <dgm:pt modelId="{2BF6FA22-73CC-42FB-9269-7005B3D3D23F}" type="parTrans" cxnId="{D311603B-AD50-4020-9AAC-80DD9281DB7C}">
      <dgm:prSet/>
      <dgm:spPr/>
      <dgm:t>
        <a:bodyPr/>
        <a:lstStyle/>
        <a:p>
          <a:endParaRPr lang="hu-HU"/>
        </a:p>
      </dgm:t>
    </dgm:pt>
    <dgm:pt modelId="{35B026A7-0469-4CDF-AEB3-D0A936646BE5}" type="sibTrans" cxnId="{D311603B-AD50-4020-9AAC-80DD9281DB7C}">
      <dgm:prSet/>
      <dgm:spPr/>
      <dgm:t>
        <a:bodyPr/>
        <a:lstStyle/>
        <a:p>
          <a:endParaRPr lang="hu-HU"/>
        </a:p>
      </dgm:t>
    </dgm:pt>
    <dgm:pt modelId="{3E61349E-0363-4C6F-B44A-F53945603A24}">
      <dgm:prSet phldrT="[Szöveg]"/>
      <dgm:spPr/>
      <dgm:t>
        <a:bodyPr/>
        <a:lstStyle/>
        <a:p>
          <a:r>
            <a:rPr lang="hu-HU" dirty="0"/>
            <a:t>piacszabályozás</a:t>
          </a:r>
        </a:p>
      </dgm:t>
    </dgm:pt>
    <dgm:pt modelId="{BBE968F4-3125-49A3-A932-3AC54336E8C3}" type="parTrans" cxnId="{C6329BEA-ED45-4801-9433-552093FC54F2}">
      <dgm:prSet/>
      <dgm:spPr/>
      <dgm:t>
        <a:bodyPr/>
        <a:lstStyle/>
        <a:p>
          <a:endParaRPr lang="hu-HU"/>
        </a:p>
      </dgm:t>
    </dgm:pt>
    <dgm:pt modelId="{E061CAE0-8A84-43F9-A9E5-DA7060A44188}" type="sibTrans" cxnId="{C6329BEA-ED45-4801-9433-552093FC54F2}">
      <dgm:prSet/>
      <dgm:spPr/>
      <dgm:t>
        <a:bodyPr/>
        <a:lstStyle/>
        <a:p>
          <a:endParaRPr lang="hu-HU"/>
        </a:p>
      </dgm:t>
    </dgm:pt>
    <dgm:pt modelId="{39D29F90-3B4A-4E69-80C0-6D70070E6965}">
      <dgm:prSet phldrT="[Szöveg]"/>
      <dgm:spPr/>
      <dgm:t>
        <a:bodyPr/>
        <a:lstStyle/>
        <a:p>
          <a:r>
            <a:rPr lang="hu-HU" dirty="0"/>
            <a:t>nemzeti szabályozó hatóságok feladatai</a:t>
          </a:r>
        </a:p>
      </dgm:t>
    </dgm:pt>
    <dgm:pt modelId="{F93BFB41-F200-4A65-8073-833509DA6DD5}" type="parTrans" cxnId="{716A907B-D4BA-4368-99A7-09671579AE9C}">
      <dgm:prSet/>
      <dgm:spPr/>
      <dgm:t>
        <a:bodyPr/>
        <a:lstStyle/>
        <a:p>
          <a:endParaRPr lang="hu-HU"/>
        </a:p>
      </dgm:t>
    </dgm:pt>
    <dgm:pt modelId="{B2539686-181A-45FD-9C6D-A6BBAD163C65}" type="sibTrans" cxnId="{716A907B-D4BA-4368-99A7-09671579AE9C}">
      <dgm:prSet/>
      <dgm:spPr/>
      <dgm:t>
        <a:bodyPr/>
        <a:lstStyle/>
        <a:p>
          <a:endParaRPr lang="hu-HU"/>
        </a:p>
      </dgm:t>
    </dgm:pt>
    <dgm:pt modelId="{F371D7FA-874C-4772-9FA8-104AA76B77DD}">
      <dgm:prSet phldrT="[Szöveg]"/>
      <dgm:spPr/>
      <dgm:t>
        <a:bodyPr/>
        <a:lstStyle/>
        <a:p>
          <a:r>
            <a:rPr lang="hu-HU" dirty="0"/>
            <a:t>feladatok összehangolása</a:t>
          </a:r>
        </a:p>
      </dgm:t>
    </dgm:pt>
    <dgm:pt modelId="{91137CEA-BEC9-46E4-8A5B-F39F6EA6547B}" type="parTrans" cxnId="{BEB6B898-1864-4891-868A-C91E8C8F1224}">
      <dgm:prSet/>
      <dgm:spPr/>
      <dgm:t>
        <a:bodyPr/>
        <a:lstStyle/>
        <a:p>
          <a:endParaRPr lang="hu-HU"/>
        </a:p>
      </dgm:t>
    </dgm:pt>
    <dgm:pt modelId="{89EAE43B-1542-4851-8AF0-F39AA2DBF82C}" type="sibTrans" cxnId="{BEB6B898-1864-4891-868A-C91E8C8F1224}">
      <dgm:prSet/>
      <dgm:spPr/>
      <dgm:t>
        <a:bodyPr/>
        <a:lstStyle/>
        <a:p>
          <a:endParaRPr lang="hu-HU"/>
        </a:p>
      </dgm:t>
    </dgm:pt>
    <dgm:pt modelId="{D2D33A6D-07BC-4F97-B99D-A6B7A93540E0}">
      <dgm:prSet phldrT="[Szöveg]"/>
      <dgm:spPr/>
      <dgm:t>
        <a:bodyPr/>
        <a:lstStyle/>
        <a:p>
          <a:r>
            <a:rPr lang="hu-HU" dirty="0"/>
            <a:t>eljárások összehangolása</a:t>
          </a:r>
        </a:p>
      </dgm:t>
    </dgm:pt>
    <dgm:pt modelId="{2ECB1CB3-DD85-4A45-90AC-2F922D2E7C93}" type="parTrans" cxnId="{99F03624-81BC-4D05-92DE-F2238D1C5C33}">
      <dgm:prSet/>
      <dgm:spPr/>
      <dgm:t>
        <a:bodyPr/>
        <a:lstStyle/>
        <a:p>
          <a:endParaRPr lang="hu-HU"/>
        </a:p>
      </dgm:t>
    </dgm:pt>
    <dgm:pt modelId="{729035D1-DE0E-4A30-BEBF-6B0F3B2E2C40}" type="sibTrans" cxnId="{99F03624-81BC-4D05-92DE-F2238D1C5C33}">
      <dgm:prSet/>
      <dgm:spPr/>
      <dgm:t>
        <a:bodyPr/>
        <a:lstStyle/>
        <a:p>
          <a:endParaRPr lang="hu-HU"/>
        </a:p>
      </dgm:t>
    </dgm:pt>
    <dgm:pt modelId="{DEA0332D-972D-44C3-8BA3-92A9EB2ED298}">
      <dgm:prSet phldrT="[Szöveg]"/>
      <dgm:spPr/>
      <dgm:t>
        <a:bodyPr/>
        <a:lstStyle/>
        <a:p>
          <a:r>
            <a:rPr lang="hu-HU" dirty="0"/>
            <a:t>5G</a:t>
          </a:r>
        </a:p>
      </dgm:t>
    </dgm:pt>
    <dgm:pt modelId="{7647F04D-F0D1-4FDF-AFD6-E0992F744B0B}" type="parTrans" cxnId="{35E13A63-C32C-4B18-805F-9578885BE332}">
      <dgm:prSet/>
      <dgm:spPr/>
      <dgm:t>
        <a:bodyPr/>
        <a:lstStyle/>
        <a:p>
          <a:endParaRPr lang="hu-HU"/>
        </a:p>
      </dgm:t>
    </dgm:pt>
    <dgm:pt modelId="{9FF23536-B6EF-47EE-A184-8A79CF1B5760}" type="sibTrans" cxnId="{35E13A63-C32C-4B18-805F-9578885BE332}">
      <dgm:prSet/>
      <dgm:spPr/>
      <dgm:t>
        <a:bodyPr/>
        <a:lstStyle/>
        <a:p>
          <a:endParaRPr lang="hu-HU"/>
        </a:p>
      </dgm:t>
    </dgm:pt>
    <dgm:pt modelId="{B40C575E-2AEB-48E5-B604-D4A989A05B94}">
      <dgm:prSet phldrT="[Szöveg]"/>
      <dgm:spPr/>
      <dgm:t>
        <a:bodyPr/>
        <a:lstStyle/>
        <a:p>
          <a:endParaRPr lang="hu-HU" dirty="0"/>
        </a:p>
      </dgm:t>
    </dgm:pt>
    <dgm:pt modelId="{BF0784A4-1DBD-4A03-B919-21E9710D033E}" type="parTrans" cxnId="{877374D3-476B-4BFE-9819-824CEEFB00F0}">
      <dgm:prSet/>
      <dgm:spPr/>
      <dgm:t>
        <a:bodyPr/>
        <a:lstStyle/>
        <a:p>
          <a:endParaRPr lang="hu-HU"/>
        </a:p>
      </dgm:t>
    </dgm:pt>
    <dgm:pt modelId="{CAAAF660-000B-4058-BD60-DE62D0B6763E}" type="sibTrans" cxnId="{877374D3-476B-4BFE-9819-824CEEFB00F0}">
      <dgm:prSet/>
      <dgm:spPr/>
      <dgm:t>
        <a:bodyPr/>
        <a:lstStyle/>
        <a:p>
          <a:endParaRPr lang="hu-HU"/>
        </a:p>
      </dgm:t>
    </dgm:pt>
    <dgm:pt modelId="{19188BAD-1214-4EDE-9519-C8EB99C622E0}">
      <dgm:prSet phldrT="[Szöveg]"/>
      <dgm:spPr/>
      <dgm:t>
        <a:bodyPr/>
        <a:lstStyle/>
        <a:p>
          <a:r>
            <a:rPr lang="hu-HU" b="0" i="0" dirty="0"/>
            <a:t>elősegítse a nagyon nagy kapacitású hálózatok kiépítését és ezáltal növelje az összekapcsoltságot</a:t>
          </a:r>
          <a:endParaRPr lang="hu-HU" dirty="0"/>
        </a:p>
      </dgm:t>
    </dgm:pt>
    <dgm:pt modelId="{0CD77EDA-A162-43DB-A8CF-509FF8D96657}" type="parTrans" cxnId="{7BD41C56-5784-41E5-BDC6-F91CCDDE38EB}">
      <dgm:prSet/>
      <dgm:spPr/>
      <dgm:t>
        <a:bodyPr/>
        <a:lstStyle/>
        <a:p>
          <a:endParaRPr lang="hu-HU"/>
        </a:p>
      </dgm:t>
    </dgm:pt>
    <dgm:pt modelId="{04C983B5-5E8D-4E17-A1FF-F0E71F2BDD16}" type="sibTrans" cxnId="{7BD41C56-5784-41E5-BDC6-F91CCDDE38EB}">
      <dgm:prSet/>
      <dgm:spPr/>
      <dgm:t>
        <a:bodyPr/>
        <a:lstStyle/>
        <a:p>
          <a:endParaRPr lang="hu-HU"/>
        </a:p>
      </dgm:t>
    </dgm:pt>
    <dgm:pt modelId="{C4D1029A-7FDC-4D14-BE77-683A07ED4BB7}">
      <dgm:prSet phldrT="[Szöveg]"/>
      <dgm:spPr/>
      <dgm:t>
        <a:bodyPr/>
        <a:lstStyle/>
        <a:p>
          <a:r>
            <a:rPr lang="hu-HU" dirty="0"/>
            <a:t>új fogyasztóvédelmi szabályok  </a:t>
          </a:r>
        </a:p>
      </dgm:t>
    </dgm:pt>
    <dgm:pt modelId="{59C6D37E-69E6-4AF1-BFB2-A5679E2A5FD3}" type="parTrans" cxnId="{9E2240AA-03C0-4590-9EA5-02E367B9EF7E}">
      <dgm:prSet/>
      <dgm:spPr/>
      <dgm:t>
        <a:bodyPr/>
        <a:lstStyle/>
        <a:p>
          <a:endParaRPr lang="hu-HU"/>
        </a:p>
      </dgm:t>
    </dgm:pt>
    <dgm:pt modelId="{0A00882B-FC56-4B99-B777-7DD93320B094}" type="sibTrans" cxnId="{9E2240AA-03C0-4590-9EA5-02E367B9EF7E}">
      <dgm:prSet/>
      <dgm:spPr/>
      <dgm:t>
        <a:bodyPr/>
        <a:lstStyle/>
        <a:p>
          <a:endParaRPr lang="hu-HU"/>
        </a:p>
      </dgm:t>
    </dgm:pt>
    <dgm:pt modelId="{308F2BAC-5998-41D4-901E-9EA1B59AD825}">
      <dgm:prSet phldrT="[Szöveg]"/>
      <dgm:spPr/>
      <dgm:t>
        <a:bodyPr/>
        <a:lstStyle/>
        <a:p>
          <a:r>
            <a:rPr lang="hu-HU" b="0" i="0" dirty="0"/>
            <a:t>beruházások bővítése</a:t>
          </a:r>
          <a:endParaRPr lang="hu-HU" dirty="0"/>
        </a:p>
      </dgm:t>
    </dgm:pt>
    <dgm:pt modelId="{ECDC6E0E-D6BD-48FD-BDA5-7953672AA599}" type="parTrans" cxnId="{1BD05D43-F283-4A12-9449-CFE26D6E4A9F}">
      <dgm:prSet/>
      <dgm:spPr/>
      <dgm:t>
        <a:bodyPr/>
        <a:lstStyle/>
        <a:p>
          <a:endParaRPr lang="hu-HU"/>
        </a:p>
      </dgm:t>
    </dgm:pt>
    <dgm:pt modelId="{9B85EF56-8FF4-4B74-9D2C-AB854B708841}" type="sibTrans" cxnId="{1BD05D43-F283-4A12-9449-CFE26D6E4A9F}">
      <dgm:prSet/>
      <dgm:spPr/>
      <dgm:t>
        <a:bodyPr/>
        <a:lstStyle/>
        <a:p>
          <a:endParaRPr lang="hu-HU"/>
        </a:p>
      </dgm:t>
    </dgm:pt>
    <dgm:pt modelId="{B6D4DDEC-413E-4A58-8645-4CF496991414}">
      <dgm:prSet phldrT="[Szöveg]"/>
      <dgm:spPr/>
      <dgm:t>
        <a:bodyPr/>
        <a:lstStyle/>
        <a:p>
          <a:r>
            <a:rPr lang="hu-HU" b="0" i="0" dirty="0"/>
            <a:t>verseny élénkítése</a:t>
          </a:r>
          <a:endParaRPr lang="hu-HU" dirty="0"/>
        </a:p>
      </dgm:t>
    </dgm:pt>
    <dgm:pt modelId="{B150CC16-B9B3-46BB-8BE3-532DD7E4C8D7}" type="parTrans" cxnId="{6FB661F8-F2BE-48A8-B73C-880B659E6B1F}">
      <dgm:prSet/>
      <dgm:spPr/>
    </dgm:pt>
    <dgm:pt modelId="{D31F8A6B-D5D7-4AEB-ABEA-81CA33FF22E5}" type="sibTrans" cxnId="{6FB661F8-F2BE-48A8-B73C-880B659E6B1F}">
      <dgm:prSet/>
      <dgm:spPr/>
    </dgm:pt>
    <dgm:pt modelId="{9143E437-B1F9-4A19-80E4-29A001682719}" type="pres">
      <dgm:prSet presAssocID="{74F2EBCA-FD2F-443A-9B1C-2985EDCE956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2C50688-43CB-404B-AE06-9FDB0A11F0C3}" type="pres">
      <dgm:prSet presAssocID="{06D53E29-4059-4D36-BF12-54FADC44D197}" presName="circle1" presStyleLbl="node1" presStyleIdx="0" presStyleCnt="3"/>
      <dgm:spPr/>
    </dgm:pt>
    <dgm:pt modelId="{9F846DE6-68E1-44B4-99D0-B28217D5E89B}" type="pres">
      <dgm:prSet presAssocID="{06D53E29-4059-4D36-BF12-54FADC44D197}" presName="space" presStyleCnt="0"/>
      <dgm:spPr/>
    </dgm:pt>
    <dgm:pt modelId="{18C4B468-ADEF-4067-A40D-39987767A71C}" type="pres">
      <dgm:prSet presAssocID="{06D53E29-4059-4D36-BF12-54FADC44D197}" presName="rect1" presStyleLbl="alignAcc1" presStyleIdx="0" presStyleCnt="3" custLinFactNeighborX="-670" custLinFactNeighborY="351"/>
      <dgm:spPr/>
    </dgm:pt>
    <dgm:pt modelId="{8885B2ED-9420-4D2E-92CD-E2F2B7655DDD}" type="pres">
      <dgm:prSet presAssocID="{39D29F90-3B4A-4E69-80C0-6D70070E6965}" presName="vertSpace2" presStyleLbl="node1" presStyleIdx="0" presStyleCnt="3"/>
      <dgm:spPr/>
    </dgm:pt>
    <dgm:pt modelId="{47955AAB-5870-404A-8C04-5C07B46643CF}" type="pres">
      <dgm:prSet presAssocID="{39D29F90-3B4A-4E69-80C0-6D70070E6965}" presName="circle2" presStyleLbl="node1" presStyleIdx="1" presStyleCnt="3"/>
      <dgm:spPr/>
    </dgm:pt>
    <dgm:pt modelId="{3EF4E457-3E01-4002-BF7A-08D725947C38}" type="pres">
      <dgm:prSet presAssocID="{39D29F90-3B4A-4E69-80C0-6D70070E6965}" presName="rect2" presStyleLbl="alignAcc1" presStyleIdx="1" presStyleCnt="3"/>
      <dgm:spPr/>
    </dgm:pt>
    <dgm:pt modelId="{211DDF9D-1D81-4CE5-BD95-6E1A5BC5E49D}" type="pres">
      <dgm:prSet presAssocID="{DEA0332D-972D-44C3-8BA3-92A9EB2ED298}" presName="vertSpace3" presStyleLbl="node1" presStyleIdx="1" presStyleCnt="3"/>
      <dgm:spPr/>
    </dgm:pt>
    <dgm:pt modelId="{305F0164-1CC1-4E3E-9F39-9A819528C69A}" type="pres">
      <dgm:prSet presAssocID="{DEA0332D-972D-44C3-8BA3-92A9EB2ED298}" presName="circle3" presStyleLbl="node1" presStyleIdx="2" presStyleCnt="3"/>
      <dgm:spPr/>
    </dgm:pt>
    <dgm:pt modelId="{43B10DAC-C2E6-40DC-A655-F7C02B4BDE67}" type="pres">
      <dgm:prSet presAssocID="{DEA0332D-972D-44C3-8BA3-92A9EB2ED298}" presName="rect3" presStyleLbl="alignAcc1" presStyleIdx="2" presStyleCnt="3"/>
      <dgm:spPr/>
    </dgm:pt>
    <dgm:pt modelId="{33224FA1-BF4D-4CAC-A5D3-D5EB82E1F681}" type="pres">
      <dgm:prSet presAssocID="{06D53E29-4059-4D36-BF12-54FADC44D197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ECE0D391-F5C2-481B-BC5D-644F7706300D}" type="pres">
      <dgm:prSet presAssocID="{06D53E29-4059-4D36-BF12-54FADC44D197}" presName="rect1ChTx" presStyleLbl="alignAcc1" presStyleIdx="2" presStyleCnt="3" custScaleX="102454">
        <dgm:presLayoutVars>
          <dgm:bulletEnabled val="1"/>
        </dgm:presLayoutVars>
      </dgm:prSet>
      <dgm:spPr/>
    </dgm:pt>
    <dgm:pt modelId="{3451CFF1-5986-4999-A9B5-0CCEA75710BC}" type="pres">
      <dgm:prSet presAssocID="{39D29F90-3B4A-4E69-80C0-6D70070E6965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BE439B74-9C9F-496F-82F7-5E7CAF530E02}" type="pres">
      <dgm:prSet presAssocID="{39D29F90-3B4A-4E69-80C0-6D70070E6965}" presName="rect2ChTx" presStyleLbl="alignAcc1" presStyleIdx="2" presStyleCnt="3">
        <dgm:presLayoutVars>
          <dgm:bulletEnabled val="1"/>
        </dgm:presLayoutVars>
      </dgm:prSet>
      <dgm:spPr/>
    </dgm:pt>
    <dgm:pt modelId="{C5C46279-B6B1-46B0-8C1C-A8A146D56592}" type="pres">
      <dgm:prSet presAssocID="{DEA0332D-972D-44C3-8BA3-92A9EB2ED298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7EB80370-3629-4502-AA48-6BEF33951A2D}" type="pres">
      <dgm:prSet presAssocID="{DEA0332D-972D-44C3-8BA3-92A9EB2ED298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9CAC0A03-7D5D-4795-B65C-212AB198BE5E}" type="presOf" srcId="{BEF9257A-1DD8-43E3-9090-1DB49C9DA026}" destId="{ECE0D391-F5C2-481B-BC5D-644F7706300D}" srcOrd="0" destOrd="0" presId="urn:microsoft.com/office/officeart/2005/8/layout/target3"/>
    <dgm:cxn modelId="{59219F07-D42C-46EB-A54A-A3F47FB013F0}" type="presOf" srcId="{B6D4DDEC-413E-4A58-8645-4CF496991414}" destId="{7EB80370-3629-4502-AA48-6BEF33951A2D}" srcOrd="0" destOrd="2" presId="urn:microsoft.com/office/officeart/2005/8/layout/target3"/>
    <dgm:cxn modelId="{A08FB019-3CEC-4CB3-A17E-FAE04D91F90F}" type="presOf" srcId="{B40C575E-2AEB-48E5-B604-D4A989A05B94}" destId="{7EB80370-3629-4502-AA48-6BEF33951A2D}" srcOrd="0" destOrd="0" presId="urn:microsoft.com/office/officeart/2005/8/layout/target3"/>
    <dgm:cxn modelId="{3E56891A-F94F-42F7-B27D-2EFC36CACC87}" type="presOf" srcId="{F371D7FA-874C-4772-9FA8-104AA76B77DD}" destId="{BE439B74-9C9F-496F-82F7-5E7CAF530E02}" srcOrd="0" destOrd="0" presId="urn:microsoft.com/office/officeart/2005/8/layout/target3"/>
    <dgm:cxn modelId="{99F03624-81BC-4D05-92DE-F2238D1C5C33}" srcId="{39D29F90-3B4A-4E69-80C0-6D70070E6965}" destId="{D2D33A6D-07BC-4F97-B99D-A6B7A93540E0}" srcOrd="1" destOrd="0" parTransId="{2ECB1CB3-DD85-4A45-90AC-2F922D2E7C93}" sibTransId="{729035D1-DE0E-4A30-BEBF-6B0F3B2E2C40}"/>
    <dgm:cxn modelId="{61771231-864C-4F84-892B-000231B65701}" type="presOf" srcId="{06D53E29-4059-4D36-BF12-54FADC44D197}" destId="{33224FA1-BF4D-4CAC-A5D3-D5EB82E1F681}" srcOrd="1" destOrd="0" presId="urn:microsoft.com/office/officeart/2005/8/layout/target3"/>
    <dgm:cxn modelId="{D311603B-AD50-4020-9AAC-80DD9281DB7C}" srcId="{06D53E29-4059-4D36-BF12-54FADC44D197}" destId="{BEF9257A-1DD8-43E3-9090-1DB49C9DA026}" srcOrd="0" destOrd="0" parTransId="{2BF6FA22-73CC-42FB-9269-7005B3D3D23F}" sibTransId="{35B026A7-0469-4CDF-AEB3-D0A936646BE5}"/>
    <dgm:cxn modelId="{A9B5DD5C-3255-43AD-A2C9-6393BA9F15B9}" type="presOf" srcId="{DEA0332D-972D-44C3-8BA3-92A9EB2ED298}" destId="{43B10DAC-C2E6-40DC-A655-F7C02B4BDE67}" srcOrd="0" destOrd="0" presId="urn:microsoft.com/office/officeart/2005/8/layout/target3"/>
    <dgm:cxn modelId="{003A6062-2D18-4E44-8289-A76870DB345E}" type="presOf" srcId="{3E61349E-0363-4C6F-B44A-F53945603A24}" destId="{ECE0D391-F5C2-481B-BC5D-644F7706300D}" srcOrd="0" destOrd="1" presId="urn:microsoft.com/office/officeart/2005/8/layout/target3"/>
    <dgm:cxn modelId="{35E13A63-C32C-4B18-805F-9578885BE332}" srcId="{74F2EBCA-FD2F-443A-9B1C-2985EDCE9563}" destId="{DEA0332D-972D-44C3-8BA3-92A9EB2ED298}" srcOrd="2" destOrd="0" parTransId="{7647F04D-F0D1-4FDF-AFD6-E0992F744B0B}" sibTransId="{9FF23536-B6EF-47EE-A184-8A79CF1B5760}"/>
    <dgm:cxn modelId="{1BD05D43-F283-4A12-9449-CFE26D6E4A9F}" srcId="{DEA0332D-972D-44C3-8BA3-92A9EB2ED298}" destId="{308F2BAC-5998-41D4-901E-9EA1B59AD825}" srcOrd="3" destOrd="0" parTransId="{ECDC6E0E-D6BD-48FD-BDA5-7953672AA599}" sibTransId="{9B85EF56-8FF4-4B74-9D2C-AB854B708841}"/>
    <dgm:cxn modelId="{B4656163-CF5B-4205-8AEA-B0F758196F75}" srcId="{74F2EBCA-FD2F-443A-9B1C-2985EDCE9563}" destId="{06D53E29-4059-4D36-BF12-54FADC44D197}" srcOrd="0" destOrd="0" parTransId="{E5928019-2B8B-410E-8388-4C39BCA47D07}" sibTransId="{973E3FA4-CF93-4479-B30E-BB5A16374C88}"/>
    <dgm:cxn modelId="{832CCF66-B67E-47B2-BA90-C028981C44B3}" type="presOf" srcId="{39D29F90-3B4A-4E69-80C0-6D70070E6965}" destId="{3451CFF1-5986-4999-A9B5-0CCEA75710BC}" srcOrd="1" destOrd="0" presId="urn:microsoft.com/office/officeart/2005/8/layout/target3"/>
    <dgm:cxn modelId="{D1D82A6D-344B-4B79-905B-A0EEE38C3CC1}" type="presOf" srcId="{D2D33A6D-07BC-4F97-B99D-A6B7A93540E0}" destId="{BE439B74-9C9F-496F-82F7-5E7CAF530E02}" srcOrd="0" destOrd="1" presId="urn:microsoft.com/office/officeart/2005/8/layout/target3"/>
    <dgm:cxn modelId="{139D8C4E-7CBF-4808-8213-A4E1CDA96C0F}" type="presOf" srcId="{74F2EBCA-FD2F-443A-9B1C-2985EDCE9563}" destId="{9143E437-B1F9-4A19-80E4-29A001682719}" srcOrd="0" destOrd="0" presId="urn:microsoft.com/office/officeart/2005/8/layout/target3"/>
    <dgm:cxn modelId="{764F9C71-017F-4388-B6B9-9BD3B8AC3970}" type="presOf" srcId="{308F2BAC-5998-41D4-901E-9EA1B59AD825}" destId="{7EB80370-3629-4502-AA48-6BEF33951A2D}" srcOrd="0" destOrd="3" presId="urn:microsoft.com/office/officeart/2005/8/layout/target3"/>
    <dgm:cxn modelId="{7BD41C56-5784-41E5-BDC6-F91CCDDE38EB}" srcId="{DEA0332D-972D-44C3-8BA3-92A9EB2ED298}" destId="{19188BAD-1214-4EDE-9519-C8EB99C622E0}" srcOrd="1" destOrd="0" parTransId="{0CD77EDA-A162-43DB-A8CF-509FF8D96657}" sibTransId="{04C983B5-5E8D-4E17-A1FF-F0E71F2BDD16}"/>
    <dgm:cxn modelId="{9E694677-76AB-42D1-A909-20CB77B2D2B9}" type="presOf" srcId="{19188BAD-1214-4EDE-9519-C8EB99C622E0}" destId="{7EB80370-3629-4502-AA48-6BEF33951A2D}" srcOrd="0" destOrd="1" presId="urn:microsoft.com/office/officeart/2005/8/layout/target3"/>
    <dgm:cxn modelId="{716A907B-D4BA-4368-99A7-09671579AE9C}" srcId="{74F2EBCA-FD2F-443A-9B1C-2985EDCE9563}" destId="{39D29F90-3B4A-4E69-80C0-6D70070E6965}" srcOrd="1" destOrd="0" parTransId="{F93BFB41-F200-4A65-8073-833509DA6DD5}" sibTransId="{B2539686-181A-45FD-9C6D-A6BBAD163C65}"/>
    <dgm:cxn modelId="{BEB6B898-1864-4891-868A-C91E8C8F1224}" srcId="{39D29F90-3B4A-4E69-80C0-6D70070E6965}" destId="{F371D7FA-874C-4772-9FA8-104AA76B77DD}" srcOrd="0" destOrd="0" parTransId="{91137CEA-BEC9-46E4-8A5B-F39F6EA6547B}" sibTransId="{89EAE43B-1542-4851-8AF0-F39AA2DBF82C}"/>
    <dgm:cxn modelId="{39FA8B9E-877F-4ABC-8833-BC8FE2A46ADF}" type="presOf" srcId="{06D53E29-4059-4D36-BF12-54FADC44D197}" destId="{18C4B468-ADEF-4067-A40D-39987767A71C}" srcOrd="0" destOrd="0" presId="urn:microsoft.com/office/officeart/2005/8/layout/target3"/>
    <dgm:cxn modelId="{9E2240AA-03C0-4590-9EA5-02E367B9EF7E}" srcId="{06D53E29-4059-4D36-BF12-54FADC44D197}" destId="{C4D1029A-7FDC-4D14-BE77-683A07ED4BB7}" srcOrd="2" destOrd="0" parTransId="{59C6D37E-69E6-4AF1-BFB2-A5679E2A5FD3}" sibTransId="{0A00882B-FC56-4B99-B777-7DD93320B094}"/>
    <dgm:cxn modelId="{877374D3-476B-4BFE-9819-824CEEFB00F0}" srcId="{DEA0332D-972D-44C3-8BA3-92A9EB2ED298}" destId="{B40C575E-2AEB-48E5-B604-D4A989A05B94}" srcOrd="0" destOrd="0" parTransId="{BF0784A4-1DBD-4A03-B919-21E9710D033E}" sibTransId="{CAAAF660-000B-4058-BD60-DE62D0B6763E}"/>
    <dgm:cxn modelId="{CF7BDBDD-866A-48D1-8792-92B20D930274}" type="presOf" srcId="{C4D1029A-7FDC-4D14-BE77-683A07ED4BB7}" destId="{ECE0D391-F5C2-481B-BC5D-644F7706300D}" srcOrd="0" destOrd="2" presId="urn:microsoft.com/office/officeart/2005/8/layout/target3"/>
    <dgm:cxn modelId="{ADE18DE3-F21D-44D8-8A93-72588E91272A}" type="presOf" srcId="{39D29F90-3B4A-4E69-80C0-6D70070E6965}" destId="{3EF4E457-3E01-4002-BF7A-08D725947C38}" srcOrd="0" destOrd="0" presId="urn:microsoft.com/office/officeart/2005/8/layout/target3"/>
    <dgm:cxn modelId="{C6329BEA-ED45-4801-9433-552093FC54F2}" srcId="{06D53E29-4059-4D36-BF12-54FADC44D197}" destId="{3E61349E-0363-4C6F-B44A-F53945603A24}" srcOrd="1" destOrd="0" parTransId="{BBE968F4-3125-49A3-A932-3AC54336E8C3}" sibTransId="{E061CAE0-8A84-43F9-A9E5-DA7060A44188}"/>
    <dgm:cxn modelId="{6FB661F8-F2BE-48A8-B73C-880B659E6B1F}" srcId="{DEA0332D-972D-44C3-8BA3-92A9EB2ED298}" destId="{B6D4DDEC-413E-4A58-8645-4CF496991414}" srcOrd="2" destOrd="0" parTransId="{B150CC16-B9B3-46BB-8BE3-532DD7E4C8D7}" sibTransId="{D31F8A6B-D5D7-4AEB-ABEA-81CA33FF22E5}"/>
    <dgm:cxn modelId="{CE5340FB-921E-4493-8B48-012E4C26E54B}" type="presOf" srcId="{DEA0332D-972D-44C3-8BA3-92A9EB2ED298}" destId="{C5C46279-B6B1-46B0-8C1C-A8A146D56592}" srcOrd="1" destOrd="0" presId="urn:microsoft.com/office/officeart/2005/8/layout/target3"/>
    <dgm:cxn modelId="{CCC832DF-1890-4AFA-8FD3-A0130DCB9C06}" type="presParOf" srcId="{9143E437-B1F9-4A19-80E4-29A001682719}" destId="{32C50688-43CB-404B-AE06-9FDB0A11F0C3}" srcOrd="0" destOrd="0" presId="urn:microsoft.com/office/officeart/2005/8/layout/target3"/>
    <dgm:cxn modelId="{4C4CA190-69F1-4C06-8909-699D26C3C731}" type="presParOf" srcId="{9143E437-B1F9-4A19-80E4-29A001682719}" destId="{9F846DE6-68E1-44B4-99D0-B28217D5E89B}" srcOrd="1" destOrd="0" presId="urn:microsoft.com/office/officeart/2005/8/layout/target3"/>
    <dgm:cxn modelId="{2368A505-85C4-4DA1-83C6-36087255F554}" type="presParOf" srcId="{9143E437-B1F9-4A19-80E4-29A001682719}" destId="{18C4B468-ADEF-4067-A40D-39987767A71C}" srcOrd="2" destOrd="0" presId="urn:microsoft.com/office/officeart/2005/8/layout/target3"/>
    <dgm:cxn modelId="{AE43B3B7-35F3-40B6-A13E-A2BA22DAA078}" type="presParOf" srcId="{9143E437-B1F9-4A19-80E4-29A001682719}" destId="{8885B2ED-9420-4D2E-92CD-E2F2B7655DDD}" srcOrd="3" destOrd="0" presId="urn:microsoft.com/office/officeart/2005/8/layout/target3"/>
    <dgm:cxn modelId="{FB263EAA-1E13-446C-BE38-8F1CF17144FF}" type="presParOf" srcId="{9143E437-B1F9-4A19-80E4-29A001682719}" destId="{47955AAB-5870-404A-8C04-5C07B46643CF}" srcOrd="4" destOrd="0" presId="urn:microsoft.com/office/officeart/2005/8/layout/target3"/>
    <dgm:cxn modelId="{BB65B94C-4743-407A-8928-3A97BAEF8699}" type="presParOf" srcId="{9143E437-B1F9-4A19-80E4-29A001682719}" destId="{3EF4E457-3E01-4002-BF7A-08D725947C38}" srcOrd="5" destOrd="0" presId="urn:microsoft.com/office/officeart/2005/8/layout/target3"/>
    <dgm:cxn modelId="{6FE176D2-31B5-4FCB-9FC0-9921E243D7F0}" type="presParOf" srcId="{9143E437-B1F9-4A19-80E4-29A001682719}" destId="{211DDF9D-1D81-4CE5-BD95-6E1A5BC5E49D}" srcOrd="6" destOrd="0" presId="urn:microsoft.com/office/officeart/2005/8/layout/target3"/>
    <dgm:cxn modelId="{D6D9BB06-0D71-4E4A-B1B6-02A505C619BA}" type="presParOf" srcId="{9143E437-B1F9-4A19-80E4-29A001682719}" destId="{305F0164-1CC1-4E3E-9F39-9A819528C69A}" srcOrd="7" destOrd="0" presId="urn:microsoft.com/office/officeart/2005/8/layout/target3"/>
    <dgm:cxn modelId="{877F37AC-5FC4-40AC-9083-5806E9A0D33A}" type="presParOf" srcId="{9143E437-B1F9-4A19-80E4-29A001682719}" destId="{43B10DAC-C2E6-40DC-A655-F7C02B4BDE67}" srcOrd="8" destOrd="0" presId="urn:microsoft.com/office/officeart/2005/8/layout/target3"/>
    <dgm:cxn modelId="{C86EDDAD-802A-4FF4-8E9E-EDDBD4308F97}" type="presParOf" srcId="{9143E437-B1F9-4A19-80E4-29A001682719}" destId="{33224FA1-BF4D-4CAC-A5D3-D5EB82E1F681}" srcOrd="9" destOrd="0" presId="urn:microsoft.com/office/officeart/2005/8/layout/target3"/>
    <dgm:cxn modelId="{ABE595A9-1809-489A-9C51-61DED75B5D66}" type="presParOf" srcId="{9143E437-B1F9-4A19-80E4-29A001682719}" destId="{ECE0D391-F5C2-481B-BC5D-644F7706300D}" srcOrd="10" destOrd="0" presId="urn:microsoft.com/office/officeart/2005/8/layout/target3"/>
    <dgm:cxn modelId="{3B03B835-BE2A-4423-B54B-583B05783DE6}" type="presParOf" srcId="{9143E437-B1F9-4A19-80E4-29A001682719}" destId="{3451CFF1-5986-4999-A9B5-0CCEA75710BC}" srcOrd="11" destOrd="0" presId="urn:microsoft.com/office/officeart/2005/8/layout/target3"/>
    <dgm:cxn modelId="{1EB66A72-674B-4FD2-AB52-8FA28C512C67}" type="presParOf" srcId="{9143E437-B1F9-4A19-80E4-29A001682719}" destId="{BE439B74-9C9F-496F-82F7-5E7CAF530E02}" srcOrd="12" destOrd="0" presId="urn:microsoft.com/office/officeart/2005/8/layout/target3"/>
    <dgm:cxn modelId="{102407D0-B59B-450D-AC02-D58360815071}" type="presParOf" srcId="{9143E437-B1F9-4A19-80E4-29A001682719}" destId="{C5C46279-B6B1-46B0-8C1C-A8A146D56592}" srcOrd="13" destOrd="0" presId="urn:microsoft.com/office/officeart/2005/8/layout/target3"/>
    <dgm:cxn modelId="{E569E571-6343-4FEC-A60F-34E6D16B2FD7}" type="presParOf" srcId="{9143E437-B1F9-4A19-80E4-29A001682719}" destId="{7EB80370-3629-4502-AA48-6BEF33951A2D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46C56-FE2D-49A6-9C86-7D4F1D8D56F5}">
      <dsp:nvSpPr>
        <dsp:cNvPr id="0" name=""/>
        <dsp:cNvSpPr/>
      </dsp:nvSpPr>
      <dsp:spPr>
        <a:xfrm>
          <a:off x="0" y="291277"/>
          <a:ext cx="9036496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332" tIns="374904" rIns="701332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/>
            <a:t>jelentős kezdeti, vissza nem nyerhető költség, alacsony fenntartási költség, többféle szolgáltatás → méretgazdaságosság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/>
            <a:t>hálózati </a:t>
          </a:r>
          <a:r>
            <a:rPr lang="hu-HU" sz="1800" kern="1200" dirty="0" err="1"/>
            <a:t>externáliák</a:t>
          </a:r>
          <a:r>
            <a:rPr lang="hu-HU" sz="1800" kern="1200" dirty="0"/>
            <a:t>: az új felhasználók növelik a hálózat értékét</a:t>
          </a:r>
        </a:p>
      </dsp:txBody>
      <dsp:txXfrm>
        <a:off x="0" y="291277"/>
        <a:ext cx="9036496" cy="1304100"/>
      </dsp:txXfrm>
    </dsp:sp>
    <dsp:sp modelId="{5D87DBD8-59D7-4E58-8D82-7768F6EA9D28}">
      <dsp:nvSpPr>
        <dsp:cNvPr id="0" name=""/>
        <dsp:cNvSpPr/>
      </dsp:nvSpPr>
      <dsp:spPr>
        <a:xfrm>
          <a:off x="451824" y="25597"/>
          <a:ext cx="6325547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091" tIns="0" rIns="239091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hálózatos iparág</a:t>
          </a:r>
        </a:p>
      </dsp:txBody>
      <dsp:txXfrm>
        <a:off x="477763" y="51536"/>
        <a:ext cx="6273669" cy="479482"/>
      </dsp:txXfrm>
    </dsp:sp>
    <dsp:sp modelId="{A1BBEBB6-BE3E-4D3A-AEE1-99366F780C68}">
      <dsp:nvSpPr>
        <dsp:cNvPr id="0" name=""/>
        <dsp:cNvSpPr/>
      </dsp:nvSpPr>
      <dsp:spPr>
        <a:xfrm>
          <a:off x="0" y="1958257"/>
          <a:ext cx="9036496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332" tIns="374904" rIns="701332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/>
            <a:t>frekvencia, azonosító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/>
            <a:t>nélkülözhetetlen eszközök:  a szolgáltatás előállításának alapvető inputja, amelynek duplikálása csak gazdaságtalanul tehető meg</a:t>
          </a:r>
        </a:p>
      </dsp:txBody>
      <dsp:txXfrm>
        <a:off x="0" y="1958257"/>
        <a:ext cx="9036496" cy="1304100"/>
      </dsp:txXfrm>
    </dsp:sp>
    <dsp:sp modelId="{10643F8F-8D48-4E9C-961F-1E247AB27CAF}">
      <dsp:nvSpPr>
        <dsp:cNvPr id="0" name=""/>
        <dsp:cNvSpPr/>
      </dsp:nvSpPr>
      <dsp:spPr>
        <a:xfrm>
          <a:off x="451824" y="1692577"/>
          <a:ext cx="6325547" cy="531360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091" tIns="0" rIns="239091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szűkös erőforrások, szűk keresztmetszetek</a:t>
          </a:r>
        </a:p>
      </dsp:txBody>
      <dsp:txXfrm>
        <a:off x="477763" y="1718516"/>
        <a:ext cx="6273669" cy="479482"/>
      </dsp:txXfrm>
    </dsp:sp>
    <dsp:sp modelId="{73555760-BBF5-408B-B768-3976FDD54638}">
      <dsp:nvSpPr>
        <dsp:cNvPr id="0" name=""/>
        <dsp:cNvSpPr/>
      </dsp:nvSpPr>
      <dsp:spPr>
        <a:xfrm>
          <a:off x="0" y="3625238"/>
          <a:ext cx="9036496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332" tIns="374904" rIns="701332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/>
            <a:t>előre tekintő szabályozást igényel</a:t>
          </a:r>
        </a:p>
      </dsp:txBody>
      <dsp:txXfrm>
        <a:off x="0" y="3625238"/>
        <a:ext cx="9036496" cy="765450"/>
      </dsp:txXfrm>
    </dsp:sp>
    <dsp:sp modelId="{B44217B2-15D8-403D-8B3B-05DC42B6D8C5}">
      <dsp:nvSpPr>
        <dsp:cNvPr id="0" name=""/>
        <dsp:cNvSpPr/>
      </dsp:nvSpPr>
      <dsp:spPr>
        <a:xfrm>
          <a:off x="451824" y="3359558"/>
          <a:ext cx="6325547" cy="531360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091" tIns="0" rIns="239091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magas fokú innováció</a:t>
          </a:r>
        </a:p>
      </dsp:txBody>
      <dsp:txXfrm>
        <a:off x="477763" y="3385497"/>
        <a:ext cx="6273669" cy="479482"/>
      </dsp:txXfrm>
    </dsp:sp>
    <dsp:sp modelId="{AAA74110-84C3-43C4-ACA7-9D4C21BB1915}">
      <dsp:nvSpPr>
        <dsp:cNvPr id="0" name=""/>
        <dsp:cNvSpPr/>
      </dsp:nvSpPr>
      <dsp:spPr>
        <a:xfrm>
          <a:off x="0" y="4753568"/>
          <a:ext cx="9036496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332" tIns="374904" rIns="701332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/>
            <a:t>alapellátás biztosítása azonos áron mindenkinek</a:t>
          </a:r>
        </a:p>
      </dsp:txBody>
      <dsp:txXfrm>
        <a:off x="0" y="4753568"/>
        <a:ext cx="9036496" cy="765450"/>
      </dsp:txXfrm>
    </dsp:sp>
    <dsp:sp modelId="{E873DC64-E78C-4413-AE2B-320C3705D22A}">
      <dsp:nvSpPr>
        <dsp:cNvPr id="0" name=""/>
        <dsp:cNvSpPr/>
      </dsp:nvSpPr>
      <dsp:spPr>
        <a:xfrm>
          <a:off x="451824" y="4487888"/>
          <a:ext cx="6325547" cy="53136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091" tIns="0" rIns="239091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közérdekű célok</a:t>
          </a:r>
        </a:p>
      </dsp:txBody>
      <dsp:txXfrm>
        <a:off x="477763" y="4513827"/>
        <a:ext cx="6273669" cy="4794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502F6-0D58-4274-9EE2-E39878B56E1A}">
      <dsp:nvSpPr>
        <dsp:cNvPr id="0" name=""/>
        <dsp:cNvSpPr/>
      </dsp:nvSpPr>
      <dsp:spPr>
        <a:xfrm>
          <a:off x="0" y="1371599"/>
          <a:ext cx="8784976" cy="1828800"/>
        </a:xfrm>
        <a:prstGeom prst="notchedRightArrow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EF93D-CD49-4F55-9811-DC3CE5B30D31}">
      <dsp:nvSpPr>
        <dsp:cNvPr id="0" name=""/>
        <dsp:cNvSpPr/>
      </dsp:nvSpPr>
      <dsp:spPr>
        <a:xfrm>
          <a:off x="2171" y="0"/>
          <a:ext cx="1264341" cy="182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-1990: Magyar Posta, a távbeszélő fővonalak száma az európai átlag 25%-a</a:t>
          </a:r>
        </a:p>
      </dsp:txBody>
      <dsp:txXfrm>
        <a:off x="2171" y="0"/>
        <a:ext cx="1264341" cy="1828800"/>
      </dsp:txXfrm>
    </dsp:sp>
    <dsp:sp modelId="{C18A4449-B89D-4F91-AFC8-2E622CD391B5}">
      <dsp:nvSpPr>
        <dsp:cNvPr id="0" name=""/>
        <dsp:cNvSpPr/>
      </dsp:nvSpPr>
      <dsp:spPr>
        <a:xfrm>
          <a:off x="423344" y="2057400"/>
          <a:ext cx="457200" cy="4572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1B815-C724-442B-A43B-6A8E32FE7E52}">
      <dsp:nvSpPr>
        <dsp:cNvPr id="0" name=""/>
        <dsp:cNvSpPr/>
      </dsp:nvSpPr>
      <dsp:spPr>
        <a:xfrm>
          <a:off x="1329730" y="2743199"/>
          <a:ext cx="1264341" cy="182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1992. évi LXXXII törvény a távközlésről; Matáv privatizációja; koncessziós rendszer </a:t>
          </a:r>
        </a:p>
      </dsp:txBody>
      <dsp:txXfrm>
        <a:off x="1329730" y="2743199"/>
        <a:ext cx="1264341" cy="1828800"/>
      </dsp:txXfrm>
    </dsp:sp>
    <dsp:sp modelId="{9B35A7BA-4916-492F-951D-1AE65B8EAF74}">
      <dsp:nvSpPr>
        <dsp:cNvPr id="0" name=""/>
        <dsp:cNvSpPr/>
      </dsp:nvSpPr>
      <dsp:spPr>
        <a:xfrm>
          <a:off x="1733301" y="2057400"/>
          <a:ext cx="457200" cy="4572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C8A62-4D66-4BFD-A1DD-7303E29BCE3C}">
      <dsp:nvSpPr>
        <dsp:cNvPr id="0" name=""/>
        <dsp:cNvSpPr/>
      </dsp:nvSpPr>
      <dsp:spPr>
        <a:xfrm>
          <a:off x="2657289" y="0"/>
          <a:ext cx="1264341" cy="182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2001. évi XL. törvény a hírközlés egységes szabályozásáról; a távközlési liberalizáció kezdete</a:t>
          </a:r>
        </a:p>
      </dsp:txBody>
      <dsp:txXfrm>
        <a:off x="2657289" y="0"/>
        <a:ext cx="1264341" cy="1828800"/>
      </dsp:txXfrm>
    </dsp:sp>
    <dsp:sp modelId="{44A67809-268E-4C8B-89F2-461A2A34DC67}">
      <dsp:nvSpPr>
        <dsp:cNvPr id="0" name=""/>
        <dsp:cNvSpPr/>
      </dsp:nvSpPr>
      <dsp:spPr>
        <a:xfrm>
          <a:off x="3060859" y="2057400"/>
          <a:ext cx="457200" cy="4572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DCA7E-B35D-42CD-8C7A-51F6AA99101E}">
      <dsp:nvSpPr>
        <dsp:cNvPr id="0" name=""/>
        <dsp:cNvSpPr/>
      </dsp:nvSpPr>
      <dsp:spPr>
        <a:xfrm>
          <a:off x="3984847" y="2743199"/>
          <a:ext cx="1264341" cy="182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Az elektronikus hírközlésről szóló 2003. évi C. törvény; az „Új Szabályozási Keret” implementációja; sikeres liberalizáció; </a:t>
          </a:r>
        </a:p>
      </dsp:txBody>
      <dsp:txXfrm>
        <a:off x="3984847" y="2743199"/>
        <a:ext cx="1264341" cy="1828800"/>
      </dsp:txXfrm>
    </dsp:sp>
    <dsp:sp modelId="{E8788B0E-BBF3-47B7-B483-6D0E51D00C23}">
      <dsp:nvSpPr>
        <dsp:cNvPr id="0" name=""/>
        <dsp:cNvSpPr/>
      </dsp:nvSpPr>
      <dsp:spPr>
        <a:xfrm>
          <a:off x="4388418" y="2057400"/>
          <a:ext cx="457200" cy="4572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AEE49-195B-4451-A748-30B2A359EEDE}">
      <dsp:nvSpPr>
        <dsp:cNvPr id="0" name=""/>
        <dsp:cNvSpPr/>
      </dsp:nvSpPr>
      <dsp:spPr>
        <a:xfrm>
          <a:off x="5312406" y="0"/>
          <a:ext cx="1264341" cy="182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2010: Nemzeti Média- és Hírközlési Hatóság</a:t>
          </a:r>
        </a:p>
      </dsp:txBody>
      <dsp:txXfrm>
        <a:off x="5312406" y="0"/>
        <a:ext cx="1264341" cy="1828800"/>
      </dsp:txXfrm>
    </dsp:sp>
    <dsp:sp modelId="{762AE488-7D32-48C5-99D0-C1EF0882D0BD}">
      <dsp:nvSpPr>
        <dsp:cNvPr id="0" name=""/>
        <dsp:cNvSpPr/>
      </dsp:nvSpPr>
      <dsp:spPr>
        <a:xfrm>
          <a:off x="5715977" y="2057400"/>
          <a:ext cx="457200" cy="4572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61D70-EC90-414E-8030-BE87FCEFB5E2}">
      <dsp:nvSpPr>
        <dsp:cNvPr id="0" name=""/>
        <dsp:cNvSpPr/>
      </dsp:nvSpPr>
      <dsp:spPr>
        <a:xfrm>
          <a:off x="6192691" y="2743199"/>
          <a:ext cx="1264341" cy="182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2011: </a:t>
          </a:r>
          <a:r>
            <a:rPr lang="hu-HU" sz="1200" kern="1200" dirty="0" err="1"/>
            <a:t>Eht</a:t>
          </a:r>
          <a:r>
            <a:rPr lang="hu-HU" sz="1200" kern="1200" dirty="0"/>
            <a:t>-módosítás, jogharmonizáció</a:t>
          </a:r>
        </a:p>
      </dsp:txBody>
      <dsp:txXfrm>
        <a:off x="6192691" y="2743199"/>
        <a:ext cx="1264341" cy="1828800"/>
      </dsp:txXfrm>
    </dsp:sp>
    <dsp:sp modelId="{643FD1AE-F6CB-494A-A43C-0E3D6511C06A}">
      <dsp:nvSpPr>
        <dsp:cNvPr id="0" name=""/>
        <dsp:cNvSpPr/>
      </dsp:nvSpPr>
      <dsp:spPr>
        <a:xfrm>
          <a:off x="6552727" y="2052192"/>
          <a:ext cx="457200" cy="4572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34F5A-9126-4DD8-86F5-1D57A1D64D21}">
      <dsp:nvSpPr>
        <dsp:cNvPr id="0" name=""/>
        <dsp:cNvSpPr/>
      </dsp:nvSpPr>
      <dsp:spPr>
        <a:xfrm rot="5400000">
          <a:off x="5255356" y="-2134193"/>
          <a:ext cx="863336" cy="535249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/>
            <a:t>egységes keret minden elektronikus hírközlő hálózatra és elektronikus hírközlési szolgáltatásra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/>
            <a:t>az infrastruktúra és a tartalom szabályozásának elválasztása</a:t>
          </a:r>
        </a:p>
      </dsp:txBody>
      <dsp:txXfrm rot="-5400000">
        <a:off x="3010778" y="152530"/>
        <a:ext cx="5310349" cy="779046"/>
      </dsp:txXfrm>
    </dsp:sp>
    <dsp:sp modelId="{4680D0C1-9565-4158-9BA1-A69943908CE2}">
      <dsp:nvSpPr>
        <dsp:cNvPr id="0" name=""/>
        <dsp:cNvSpPr/>
      </dsp:nvSpPr>
      <dsp:spPr>
        <a:xfrm>
          <a:off x="0" y="2468"/>
          <a:ext cx="3010777" cy="10791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technológia-semlegesség</a:t>
          </a:r>
        </a:p>
      </dsp:txBody>
      <dsp:txXfrm>
        <a:off x="52681" y="55149"/>
        <a:ext cx="2905415" cy="973808"/>
      </dsp:txXfrm>
    </dsp:sp>
    <dsp:sp modelId="{64B448C8-0B3D-4EDC-BD36-2186AF785D08}">
      <dsp:nvSpPr>
        <dsp:cNvPr id="0" name=""/>
        <dsp:cNvSpPr/>
      </dsp:nvSpPr>
      <dsp:spPr>
        <a:xfrm rot="5400000">
          <a:off x="5255356" y="-1001064"/>
          <a:ext cx="863336" cy="5352494"/>
        </a:xfrm>
        <a:prstGeom prst="round2SameRect">
          <a:avLst/>
        </a:prstGeom>
        <a:solidFill>
          <a:schemeClr val="accent3">
            <a:tint val="40000"/>
            <a:alpha val="90000"/>
            <a:hueOff val="2679213"/>
            <a:satOff val="-3448"/>
            <a:lumOff val="-269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679213"/>
              <a:satOff val="-3448"/>
              <a:lumOff val="-2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/>
            <a:t>erős hatáskörök az Európai Bizottságnál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/>
            <a:t>Európai Elektronikus Hírközlési Szabályozók Testülete (BEREC)</a:t>
          </a:r>
        </a:p>
      </dsp:txBody>
      <dsp:txXfrm rot="-5400000">
        <a:off x="3010778" y="1285659"/>
        <a:ext cx="5310349" cy="779046"/>
      </dsp:txXfrm>
    </dsp:sp>
    <dsp:sp modelId="{E02BB33C-10D1-4E33-BDC9-D041B519E80C}">
      <dsp:nvSpPr>
        <dsp:cNvPr id="0" name=""/>
        <dsp:cNvSpPr/>
      </dsp:nvSpPr>
      <dsp:spPr>
        <a:xfrm>
          <a:off x="0" y="1135597"/>
          <a:ext cx="3010777" cy="1079170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50000"/>
                <a:satMod val="300000"/>
              </a:schemeClr>
            </a:gs>
            <a:gs pos="35000">
              <a:schemeClr val="accent3">
                <a:hueOff val="2812566"/>
                <a:satOff val="-4220"/>
                <a:lumOff val="-686"/>
                <a:alphaOff val="0"/>
                <a:tint val="37000"/>
                <a:satMod val="30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harmonizáció</a:t>
          </a:r>
        </a:p>
      </dsp:txBody>
      <dsp:txXfrm>
        <a:off x="52681" y="1188278"/>
        <a:ext cx="2905415" cy="973808"/>
      </dsp:txXfrm>
    </dsp:sp>
    <dsp:sp modelId="{A18F81C3-EF31-4554-A3DD-02D0F6517A34}">
      <dsp:nvSpPr>
        <dsp:cNvPr id="0" name=""/>
        <dsp:cNvSpPr/>
      </dsp:nvSpPr>
      <dsp:spPr>
        <a:xfrm rot="5400000">
          <a:off x="5255356" y="132064"/>
          <a:ext cx="863336" cy="5352494"/>
        </a:xfrm>
        <a:prstGeom prst="round2Same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/>
            <a:t>szabad piacra lépés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/>
            <a:t>a szabályozóhatóságok kiemelt szerepe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/>
            <a:t>arányos és kiszámítható beavatkozás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/>
            <a:t>elsősorban a nagykereskedelmi viszonyok szabályozása</a:t>
          </a:r>
        </a:p>
      </dsp:txBody>
      <dsp:txXfrm rot="-5400000">
        <a:off x="3010778" y="2418788"/>
        <a:ext cx="5310349" cy="779046"/>
      </dsp:txXfrm>
    </dsp:sp>
    <dsp:sp modelId="{C41C511A-6863-47B1-A0F7-A41C5D9A408B}">
      <dsp:nvSpPr>
        <dsp:cNvPr id="0" name=""/>
        <dsp:cNvSpPr/>
      </dsp:nvSpPr>
      <dsp:spPr>
        <a:xfrm>
          <a:off x="0" y="2268726"/>
          <a:ext cx="3010777" cy="107917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a verseny erősítése és támogatása</a:t>
          </a:r>
        </a:p>
      </dsp:txBody>
      <dsp:txXfrm>
        <a:off x="52681" y="2321407"/>
        <a:ext cx="2905415" cy="973808"/>
      </dsp:txXfrm>
    </dsp:sp>
    <dsp:sp modelId="{0005BCB8-5BB3-4D6A-A4A5-FF0F3C6E4DA8}">
      <dsp:nvSpPr>
        <dsp:cNvPr id="0" name=""/>
        <dsp:cNvSpPr/>
      </dsp:nvSpPr>
      <dsp:spPr>
        <a:xfrm rot="5400000">
          <a:off x="5255356" y="1265194"/>
          <a:ext cx="863336" cy="5352494"/>
        </a:xfrm>
        <a:prstGeom prst="round2SameRect">
          <a:avLst/>
        </a:prstGeom>
        <a:solidFill>
          <a:schemeClr val="accent3">
            <a:tint val="40000"/>
            <a:alpha val="90000"/>
            <a:hueOff val="8037640"/>
            <a:satOff val="-10345"/>
            <a:lumOff val="-80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8037640"/>
              <a:satOff val="-10345"/>
              <a:lumOff val="-8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/>
            <a:t>az infrastruktúra-alapú verseny elősegítése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/>
            <a:t>feltörekvő piacok</a:t>
          </a:r>
        </a:p>
      </dsp:txBody>
      <dsp:txXfrm rot="-5400000">
        <a:off x="3010778" y="3551918"/>
        <a:ext cx="5310349" cy="779046"/>
      </dsp:txXfrm>
    </dsp:sp>
    <dsp:sp modelId="{A7D43A71-A878-478A-8494-395430B4E0EA}">
      <dsp:nvSpPr>
        <dsp:cNvPr id="0" name=""/>
        <dsp:cNvSpPr/>
      </dsp:nvSpPr>
      <dsp:spPr>
        <a:xfrm>
          <a:off x="0" y="3401855"/>
          <a:ext cx="3010777" cy="1079170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50000"/>
                <a:satMod val="300000"/>
              </a:schemeClr>
            </a:gs>
            <a:gs pos="35000">
              <a:schemeClr val="accent3">
                <a:hueOff val="8437698"/>
                <a:satOff val="-12660"/>
                <a:lumOff val="-2059"/>
                <a:alphaOff val="0"/>
                <a:tint val="37000"/>
                <a:satMod val="30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befektetések védelme és ösztönzése</a:t>
          </a:r>
        </a:p>
      </dsp:txBody>
      <dsp:txXfrm>
        <a:off x="52681" y="3454536"/>
        <a:ext cx="2905415" cy="973808"/>
      </dsp:txXfrm>
    </dsp:sp>
    <dsp:sp modelId="{A8B47BB9-42A9-4DD2-8173-BA2DEC235BFE}">
      <dsp:nvSpPr>
        <dsp:cNvPr id="0" name=""/>
        <dsp:cNvSpPr/>
      </dsp:nvSpPr>
      <dsp:spPr>
        <a:xfrm rot="5400000">
          <a:off x="5255356" y="2398323"/>
          <a:ext cx="863336" cy="5352494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/>
            <a:t>egyetemes  szolgáltatás</a:t>
          </a:r>
        </a:p>
      </dsp:txBody>
      <dsp:txXfrm rot="-5400000">
        <a:off x="3010778" y="4685047"/>
        <a:ext cx="5310349" cy="779046"/>
      </dsp:txXfrm>
    </dsp:sp>
    <dsp:sp modelId="{7B8FEFD0-FA27-4B29-B960-9648344602C5}">
      <dsp:nvSpPr>
        <dsp:cNvPr id="0" name=""/>
        <dsp:cNvSpPr/>
      </dsp:nvSpPr>
      <dsp:spPr>
        <a:xfrm>
          <a:off x="0" y="4534985"/>
          <a:ext cx="3010777" cy="107917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alapellátás biztosítása</a:t>
          </a:r>
        </a:p>
      </dsp:txBody>
      <dsp:txXfrm>
        <a:off x="52681" y="4587666"/>
        <a:ext cx="2905415" cy="97380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0A546-B294-4577-96EA-32DEBAADA917}">
      <dsp:nvSpPr>
        <dsp:cNvPr id="0" name=""/>
        <dsp:cNvSpPr/>
      </dsp:nvSpPr>
      <dsp:spPr>
        <a:xfrm>
          <a:off x="0" y="255846"/>
          <a:ext cx="8229600" cy="6236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dirty="0"/>
            <a:t>elektronikus hírközlési hálózat</a:t>
          </a:r>
        </a:p>
      </dsp:txBody>
      <dsp:txXfrm>
        <a:off x="30442" y="286288"/>
        <a:ext cx="8168716" cy="562726"/>
      </dsp:txXfrm>
    </dsp:sp>
    <dsp:sp modelId="{AE9B4508-A81B-43FC-BA74-E9059AEB00CF}">
      <dsp:nvSpPr>
        <dsp:cNvPr id="0" name=""/>
        <dsp:cNvSpPr/>
      </dsp:nvSpPr>
      <dsp:spPr>
        <a:xfrm>
          <a:off x="0" y="879456"/>
          <a:ext cx="8229600" cy="3390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b="0" i="0" kern="1200" dirty="0"/>
            <a:t>jelek vezetékes vagy vezeték nélküli úton elektronikus hírközlő eszközökkel történő továbbítását lehetővé tevő,</a:t>
          </a:r>
          <a:endParaRPr lang="hu-H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b="0" i="0" kern="1200" dirty="0"/>
            <a:t> állandó infrastruktúrán vagy központilag adminisztrált kapacitáselosztáson alapuló rendszerek, </a:t>
          </a:r>
          <a:endParaRPr lang="hu-H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b="0" i="0" kern="1200" dirty="0"/>
            <a:t>továbbá adott esetben kapcsoló vagy útválasztó eszközök,</a:t>
          </a:r>
          <a:endParaRPr lang="hu-H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b="0" i="0" kern="1200" dirty="0"/>
            <a:t> valamint más erőforrások, beleértve a nem aktív hálózati elemeket is. </a:t>
          </a:r>
          <a:endParaRPr lang="hu-H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b="0" i="0" kern="1200" dirty="0"/>
            <a:t>Elektronikus hírközlő hálózat különösen a műholdas hálózat, a helyhez kötött - vezetékes vagy vezeték nélküli - hálózat és a mobil rádiótelefon-hálózat; az energiaellátó kábelrendszerek olyan mértékben, amennyiben azokat a jelek továbbítására használják, valamint a műsorterjesztő hálózat.</a:t>
          </a:r>
          <a:endParaRPr lang="hu-HU" sz="2000" kern="1200" dirty="0"/>
        </a:p>
      </dsp:txBody>
      <dsp:txXfrm>
        <a:off x="0" y="879456"/>
        <a:ext cx="8229600" cy="33906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0A546-B294-4577-96EA-32DEBAADA917}">
      <dsp:nvSpPr>
        <dsp:cNvPr id="0" name=""/>
        <dsp:cNvSpPr/>
      </dsp:nvSpPr>
      <dsp:spPr>
        <a:xfrm>
          <a:off x="0" y="35143"/>
          <a:ext cx="8229600" cy="5516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elektronikus hírközlési szolgáltatás</a:t>
          </a:r>
        </a:p>
      </dsp:txBody>
      <dsp:txXfrm>
        <a:off x="26930" y="62073"/>
        <a:ext cx="8175740" cy="497795"/>
      </dsp:txXfrm>
    </dsp:sp>
    <dsp:sp modelId="{AE9B4508-A81B-43FC-BA74-E9059AEB00CF}">
      <dsp:nvSpPr>
        <dsp:cNvPr id="0" name=""/>
        <dsp:cNvSpPr/>
      </dsp:nvSpPr>
      <dsp:spPr>
        <a:xfrm>
          <a:off x="0" y="586798"/>
          <a:ext cx="8229600" cy="3904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800" b="0" i="0" kern="1200" dirty="0"/>
            <a:t>olyan, más részére </a:t>
          </a:r>
          <a:r>
            <a:rPr lang="hu-HU" sz="1800" b="1" i="0" kern="1200" dirty="0"/>
            <a:t>általában ellenszolgáltatásért </a:t>
          </a:r>
          <a:r>
            <a:rPr lang="hu-HU" sz="1800" b="0" i="0" kern="1200" dirty="0"/>
            <a:t>- jellemzően díjazás ellenében - nyújtott szolgáltatás, </a:t>
          </a:r>
          <a:endParaRPr lang="hu-H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800" b="0" i="0" kern="1200" dirty="0"/>
            <a:t>amely az elektronikus hírközlő hálózatok és elektronikus hírközlési szolgáltatások felhasználásával továbbított tartalmat szolgáltató, ilyen tartalom felett szerkesztői ellenőrzést gyakorló szolgáltatások vagy az információs társadalommal összefüggő, jogszabályban meghatározott, személyközi hírközlési szolgáltatásnak </a:t>
          </a:r>
          <a:r>
            <a:rPr lang="hu-HU" sz="1800" b="1" i="0" kern="1200" dirty="0"/>
            <a:t>nem minősülő szolgáltatások kivételével</a:t>
          </a:r>
          <a:endParaRPr lang="hu-H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800" b="1" i="0" kern="1200" dirty="0"/>
            <a:t>magában foglalja</a:t>
          </a:r>
          <a:endParaRPr lang="hu-HU" sz="1800" b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800" b="0" i="1" kern="1200" dirty="0"/>
            <a:t>a) </a:t>
          </a:r>
          <a:r>
            <a:rPr lang="hu-HU" sz="1800" b="0" i="0" kern="1200" dirty="0"/>
            <a:t>az internet-hozzáférési szolgáltatást;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800" b="0" i="1" kern="1200" dirty="0"/>
            <a:t>b) </a:t>
          </a:r>
          <a:r>
            <a:rPr lang="hu-HU" sz="1800" b="0" i="0" kern="1200" dirty="0"/>
            <a:t>a személyközi hírközlési szolgáltatást; és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800" b="0" i="1" kern="1200" dirty="0"/>
            <a:t>c) </a:t>
          </a:r>
          <a:r>
            <a:rPr lang="hu-HU" sz="1800" b="0" i="0" kern="1200" dirty="0"/>
            <a:t>a teljesen vagy nagyrészt jeleknek elektronikus hírközlő hálózatokon történő átviteléből, és ahol ez értelmezhető, irányításából álló szolgáltatást, ideértve a gépek közötti szolgáltatást és a műsorterjesztésre használt átviteli szolgáltatást is.</a:t>
          </a:r>
        </a:p>
      </dsp:txBody>
      <dsp:txXfrm>
        <a:off x="0" y="586798"/>
        <a:ext cx="8229600" cy="39040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DEAD7-7E80-4938-8E41-3CAB135E8628}">
      <dsp:nvSpPr>
        <dsp:cNvPr id="0" name=""/>
        <dsp:cNvSpPr/>
      </dsp:nvSpPr>
      <dsp:spPr>
        <a:xfrm>
          <a:off x="0" y="3716913"/>
          <a:ext cx="8229600" cy="12199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Garamond" pitchFamily="18" charset="0"/>
            </a:rPr>
            <a:t>független hatóság</a:t>
          </a:r>
        </a:p>
      </dsp:txBody>
      <dsp:txXfrm>
        <a:off x="0" y="3716913"/>
        <a:ext cx="8229600" cy="658785"/>
      </dsp:txXfrm>
    </dsp:sp>
    <dsp:sp modelId="{72CC267B-3013-4920-B9EE-FC198AD33365}">
      <dsp:nvSpPr>
        <dsp:cNvPr id="0" name=""/>
        <dsp:cNvSpPr/>
      </dsp:nvSpPr>
      <dsp:spPr>
        <a:xfrm>
          <a:off x="0" y="4351299"/>
          <a:ext cx="4114799" cy="56118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Garamond" pitchFamily="18" charset="0"/>
            </a:rPr>
            <a:t>A szabályozói és üzemeltetői funkciók elkülönítésének elvével összhangban a tagállamoknak biztosítaniuk kell a szabályozó hatóság függetlenségét határozataik pártatlanságának biztosítása érdekében.</a:t>
          </a:r>
        </a:p>
      </dsp:txBody>
      <dsp:txXfrm>
        <a:off x="0" y="4351299"/>
        <a:ext cx="4114799" cy="561187"/>
      </dsp:txXfrm>
    </dsp:sp>
    <dsp:sp modelId="{0F860110-1D7E-40ED-BF38-A9DD3AED717C}">
      <dsp:nvSpPr>
        <dsp:cNvPr id="0" name=""/>
        <dsp:cNvSpPr/>
      </dsp:nvSpPr>
      <dsp:spPr>
        <a:xfrm>
          <a:off x="4114800" y="4351299"/>
          <a:ext cx="4114799" cy="56118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Garamond" pitchFamily="18" charset="0"/>
            </a:rPr>
            <a:t>A tagállamok gondoskodnak a hatóságok minden piaci szereplőtől való jogi elkülönüléséről és funkcionális függetlenségéről.  (Keretirányelv)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 dirty="0">
            <a:latin typeface="Garamond" pitchFamily="18" charset="0"/>
          </a:endParaRPr>
        </a:p>
      </dsp:txBody>
      <dsp:txXfrm>
        <a:off x="4114800" y="4351299"/>
        <a:ext cx="4114799" cy="561187"/>
      </dsp:txXfrm>
    </dsp:sp>
    <dsp:sp modelId="{2D660E77-A97D-4141-8124-4FF18A5126B4}">
      <dsp:nvSpPr>
        <dsp:cNvPr id="0" name=""/>
        <dsp:cNvSpPr/>
      </dsp:nvSpPr>
      <dsp:spPr>
        <a:xfrm rot="10800000">
          <a:off x="0" y="1858893"/>
          <a:ext cx="8229600" cy="187631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Garamond" pitchFamily="18" charset="0"/>
            </a:rPr>
            <a:t>„szabályozó”</a:t>
          </a:r>
          <a:r>
            <a:rPr lang="hu-HU" sz="1800" kern="1200" dirty="0" err="1">
              <a:latin typeface="Garamond" pitchFamily="18" charset="0"/>
            </a:rPr>
            <a:t>-hatóság</a:t>
          </a:r>
          <a:endParaRPr lang="hu-HU" sz="1800" kern="1200" dirty="0">
            <a:latin typeface="Garamond" pitchFamily="18" charset="0"/>
          </a:endParaRPr>
        </a:p>
      </dsp:txBody>
      <dsp:txXfrm rot="-10800000">
        <a:off x="0" y="1858893"/>
        <a:ext cx="8229600" cy="658588"/>
      </dsp:txXfrm>
    </dsp:sp>
    <dsp:sp modelId="{CD7DCEA9-EE0B-44E5-8449-4E6F0D8234F6}">
      <dsp:nvSpPr>
        <dsp:cNvPr id="0" name=""/>
        <dsp:cNvSpPr/>
      </dsp:nvSpPr>
      <dsp:spPr>
        <a:xfrm>
          <a:off x="4018" y="2517481"/>
          <a:ext cx="2740521" cy="56101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>
              <a:latin typeface="Garamond" pitchFamily="18" charset="0"/>
            </a:rPr>
            <a:t>a hagyományos közigazgatási hatásköröknél szélesebb mozgástér</a:t>
          </a:r>
        </a:p>
      </dsp:txBody>
      <dsp:txXfrm>
        <a:off x="4018" y="2517481"/>
        <a:ext cx="2740521" cy="561019"/>
      </dsp:txXfrm>
    </dsp:sp>
    <dsp:sp modelId="{ABD85566-29A1-4AE0-9FEB-B35A49C03E89}">
      <dsp:nvSpPr>
        <dsp:cNvPr id="0" name=""/>
        <dsp:cNvSpPr/>
      </dsp:nvSpPr>
      <dsp:spPr>
        <a:xfrm>
          <a:off x="2744539" y="2517481"/>
          <a:ext cx="2740521" cy="56101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>
              <a:latin typeface="Garamond" pitchFamily="18" charset="0"/>
            </a:rPr>
            <a:t>a piaci szereplők mozgásterének széleskörű befolyásolása</a:t>
          </a:r>
        </a:p>
      </dsp:txBody>
      <dsp:txXfrm>
        <a:off x="2744539" y="2517481"/>
        <a:ext cx="2740521" cy="561019"/>
      </dsp:txXfrm>
    </dsp:sp>
    <dsp:sp modelId="{3673731C-933E-42E1-8A2F-A57359F25851}">
      <dsp:nvSpPr>
        <dsp:cNvPr id="0" name=""/>
        <dsp:cNvSpPr/>
      </dsp:nvSpPr>
      <dsp:spPr>
        <a:xfrm>
          <a:off x="5485060" y="2517481"/>
          <a:ext cx="2740521" cy="56101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>
              <a:latin typeface="Garamond" pitchFamily="18" charset="0"/>
            </a:rPr>
            <a:t>Alaptörvény: önálló szabályozó szerv → rendeletalkotási jog</a:t>
          </a:r>
        </a:p>
      </dsp:txBody>
      <dsp:txXfrm>
        <a:off x="5485060" y="2517481"/>
        <a:ext cx="2740521" cy="561019"/>
      </dsp:txXfrm>
    </dsp:sp>
    <dsp:sp modelId="{5C70B720-AB3E-4E0C-A965-BAD3730FC13A}">
      <dsp:nvSpPr>
        <dsp:cNvPr id="0" name=""/>
        <dsp:cNvSpPr/>
      </dsp:nvSpPr>
      <dsp:spPr>
        <a:xfrm rot="10800000">
          <a:off x="0" y="872"/>
          <a:ext cx="8229600" cy="187631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Garamond" pitchFamily="18" charset="0"/>
            </a:rPr>
            <a:t>állami tulajdon → szolgáltatás és szabályozás szétválasztása → független (szabályozó)hatóság</a:t>
          </a:r>
        </a:p>
      </dsp:txBody>
      <dsp:txXfrm rot="-10800000">
        <a:off x="0" y="872"/>
        <a:ext cx="8229600" cy="658588"/>
      </dsp:txXfrm>
    </dsp:sp>
    <dsp:sp modelId="{818C69D4-C656-400D-809B-8E93A4C39DDC}">
      <dsp:nvSpPr>
        <dsp:cNvPr id="0" name=""/>
        <dsp:cNvSpPr/>
      </dsp:nvSpPr>
      <dsp:spPr>
        <a:xfrm>
          <a:off x="0" y="659461"/>
          <a:ext cx="4114799" cy="56101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>
              <a:latin typeface="Garamond" pitchFamily="18" charset="0"/>
            </a:rPr>
            <a:t>„olyan közigazgatási szerv, amely releváns mértében beavatkozik a piaci mechanizmusokba” (Kühling)</a:t>
          </a:r>
        </a:p>
      </dsp:txBody>
      <dsp:txXfrm>
        <a:off x="0" y="659461"/>
        <a:ext cx="4114799" cy="561019"/>
      </dsp:txXfrm>
    </dsp:sp>
    <dsp:sp modelId="{DC18D133-351D-404F-8E66-7B5B480661E9}">
      <dsp:nvSpPr>
        <dsp:cNvPr id="0" name=""/>
        <dsp:cNvSpPr/>
      </dsp:nvSpPr>
      <dsp:spPr>
        <a:xfrm>
          <a:off x="4114800" y="659461"/>
          <a:ext cx="4114799" cy="56101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Garamond" pitchFamily="18" charset="0"/>
            </a:rPr>
            <a:t>„a gazdasági szabályozás alapvetően a szabályozóhatóságok által gyakorolt folyamatos és célzott ellenőrzés a társadalom által értékesnek tartott tevékenységek felett” (</a:t>
          </a:r>
          <a:r>
            <a:rPr lang="hu-HU" sz="1100" kern="1200" dirty="0" err="1">
              <a:latin typeface="Garamond" pitchFamily="18" charset="0"/>
            </a:rPr>
            <a:t>Selznick</a:t>
          </a:r>
          <a:r>
            <a:rPr lang="hu-HU" sz="1100" kern="1200" dirty="0">
              <a:latin typeface="Garamond" pitchFamily="18" charset="0"/>
            </a:rPr>
            <a:t>)</a:t>
          </a:r>
        </a:p>
      </dsp:txBody>
      <dsp:txXfrm>
        <a:off x="4114800" y="659461"/>
        <a:ext cx="4114799" cy="56101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82472-694B-4697-9EE1-758F95DC8A89}">
      <dsp:nvSpPr>
        <dsp:cNvPr id="0" name=""/>
        <dsp:cNvSpPr/>
      </dsp:nvSpPr>
      <dsp:spPr>
        <a:xfrm>
          <a:off x="0" y="369505"/>
          <a:ext cx="7560840" cy="49267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A3AAA4-3698-4DA3-AA21-4B5998A7F4CE}">
      <dsp:nvSpPr>
        <dsp:cNvPr id="0" name=""/>
        <dsp:cNvSpPr/>
      </dsp:nvSpPr>
      <dsp:spPr>
        <a:xfrm>
          <a:off x="3322" y="0"/>
          <a:ext cx="2192938" cy="492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1993-2004 Hírközlési Felügyelet</a:t>
          </a:r>
        </a:p>
      </dsp:txBody>
      <dsp:txXfrm>
        <a:off x="3322" y="0"/>
        <a:ext cx="2192938" cy="492674"/>
      </dsp:txXfrm>
    </dsp:sp>
    <dsp:sp modelId="{53C17EC5-DAD8-490A-B2C8-F7188975C673}">
      <dsp:nvSpPr>
        <dsp:cNvPr id="0" name=""/>
        <dsp:cNvSpPr/>
      </dsp:nvSpPr>
      <dsp:spPr>
        <a:xfrm>
          <a:off x="1038207" y="554258"/>
          <a:ext cx="123168" cy="123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FDF68-BFF1-42B6-B0D6-90A9486B9210}">
      <dsp:nvSpPr>
        <dsp:cNvPr id="0" name=""/>
        <dsp:cNvSpPr/>
      </dsp:nvSpPr>
      <dsp:spPr>
        <a:xfrm>
          <a:off x="2305908" y="739011"/>
          <a:ext cx="2192938" cy="492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2010. augusztusig Nemzeti Hírközlési Hatóság</a:t>
          </a:r>
        </a:p>
      </dsp:txBody>
      <dsp:txXfrm>
        <a:off x="2305908" y="739011"/>
        <a:ext cx="2192938" cy="492674"/>
      </dsp:txXfrm>
    </dsp:sp>
    <dsp:sp modelId="{A014C216-ADF8-4633-A666-475179A7B59C}">
      <dsp:nvSpPr>
        <dsp:cNvPr id="0" name=""/>
        <dsp:cNvSpPr/>
      </dsp:nvSpPr>
      <dsp:spPr>
        <a:xfrm>
          <a:off x="3340793" y="554258"/>
          <a:ext cx="123168" cy="123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96886-A493-4C1B-A5B5-EDB6A94B77BA}">
      <dsp:nvSpPr>
        <dsp:cNvPr id="0" name=""/>
        <dsp:cNvSpPr/>
      </dsp:nvSpPr>
      <dsp:spPr>
        <a:xfrm>
          <a:off x="4608494" y="0"/>
          <a:ext cx="2192938" cy="492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2010. augusztus Nemzeti Média és Hírközlési Hatóság</a:t>
          </a:r>
        </a:p>
      </dsp:txBody>
      <dsp:txXfrm>
        <a:off x="4608494" y="0"/>
        <a:ext cx="2192938" cy="492674"/>
      </dsp:txXfrm>
    </dsp:sp>
    <dsp:sp modelId="{4906ADB6-BE7F-47D1-9B73-4E962A2DE533}">
      <dsp:nvSpPr>
        <dsp:cNvPr id="0" name=""/>
        <dsp:cNvSpPr/>
      </dsp:nvSpPr>
      <dsp:spPr>
        <a:xfrm>
          <a:off x="5643379" y="554258"/>
          <a:ext cx="123168" cy="123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01BB7-0835-4D9B-AF26-6D873327B341}">
      <dsp:nvSpPr>
        <dsp:cNvPr id="0" name=""/>
        <dsp:cNvSpPr/>
      </dsp:nvSpPr>
      <dsp:spPr>
        <a:xfrm>
          <a:off x="0" y="19992"/>
          <a:ext cx="7488832" cy="19913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A Nemzeti Média- és Hírközlési Hatóság autonóm  államigazgatási szerv. A Hatóság a frekvenciagazdálkodás és a hírközlés területén részt vesz a Kormány – jogszabályokban meghatározott – politikájának végrehajtásában. </a:t>
          </a:r>
        </a:p>
      </dsp:txBody>
      <dsp:txXfrm>
        <a:off x="97209" y="117201"/>
        <a:ext cx="7294414" cy="179692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8987D-D59B-4B34-BA1F-AD2D4799A537}">
      <dsp:nvSpPr>
        <dsp:cNvPr id="0" name=""/>
        <dsp:cNvSpPr/>
      </dsp:nvSpPr>
      <dsp:spPr>
        <a:xfrm>
          <a:off x="37" y="16201"/>
          <a:ext cx="3559797" cy="547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NMHH elnöke</a:t>
          </a:r>
        </a:p>
      </dsp:txBody>
      <dsp:txXfrm>
        <a:off x="37" y="16201"/>
        <a:ext cx="3559797" cy="547200"/>
      </dsp:txXfrm>
    </dsp:sp>
    <dsp:sp modelId="{C847AB97-BF66-4173-B397-3077C66840CC}">
      <dsp:nvSpPr>
        <dsp:cNvPr id="0" name=""/>
        <dsp:cNvSpPr/>
      </dsp:nvSpPr>
      <dsp:spPr>
        <a:xfrm>
          <a:off x="37" y="563401"/>
          <a:ext cx="3559797" cy="86055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/>
            <a:t>piacszabályozás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/>
            <a:t>vitarendezés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/>
            <a:t>rendeletalkotás</a:t>
          </a:r>
        </a:p>
      </dsp:txBody>
      <dsp:txXfrm>
        <a:off x="37" y="563401"/>
        <a:ext cx="3559797" cy="860557"/>
      </dsp:txXfrm>
    </dsp:sp>
    <dsp:sp modelId="{C6A31D9C-4B47-453B-83AD-203945F5999F}">
      <dsp:nvSpPr>
        <dsp:cNvPr id="0" name=""/>
        <dsp:cNvSpPr/>
      </dsp:nvSpPr>
      <dsp:spPr>
        <a:xfrm>
          <a:off x="3554174" y="16201"/>
          <a:ext cx="3559797" cy="54720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NMHH Hivatala</a:t>
          </a:r>
        </a:p>
      </dsp:txBody>
      <dsp:txXfrm>
        <a:off x="3554174" y="16201"/>
        <a:ext cx="3559797" cy="547200"/>
      </dsp:txXfrm>
    </dsp:sp>
    <dsp:sp modelId="{7F7D93F9-040A-4E7F-89A9-F351C16790C6}">
      <dsp:nvSpPr>
        <dsp:cNvPr id="0" name=""/>
        <dsp:cNvSpPr/>
      </dsp:nvSpPr>
      <dsp:spPr>
        <a:xfrm>
          <a:off x="3554174" y="563401"/>
          <a:ext cx="3559797" cy="860557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/>
            <a:t>piacfelügyelet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/>
            <a:t>engedélyezés</a:t>
          </a:r>
        </a:p>
      </dsp:txBody>
      <dsp:txXfrm>
        <a:off x="3554174" y="563401"/>
        <a:ext cx="3559797" cy="86055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BD422-BCCD-4C1F-9278-157E188B3E5D}">
      <dsp:nvSpPr>
        <dsp:cNvPr id="0" name=""/>
        <dsp:cNvSpPr/>
      </dsp:nvSpPr>
      <dsp:spPr>
        <a:xfrm>
          <a:off x="1848114" y="1690520"/>
          <a:ext cx="661072" cy="314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397"/>
              </a:lnTo>
              <a:lnTo>
                <a:pt x="661072" y="214397"/>
              </a:lnTo>
              <a:lnTo>
                <a:pt x="661072" y="3146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49BE5-60DF-4EDD-B2EA-E8C285DEA4B2}">
      <dsp:nvSpPr>
        <dsp:cNvPr id="0" name=""/>
        <dsp:cNvSpPr/>
      </dsp:nvSpPr>
      <dsp:spPr>
        <a:xfrm>
          <a:off x="1187042" y="1690520"/>
          <a:ext cx="661072" cy="314610"/>
        </a:xfrm>
        <a:custGeom>
          <a:avLst/>
          <a:gdLst/>
          <a:ahLst/>
          <a:cxnLst/>
          <a:rect l="0" t="0" r="0" b="0"/>
          <a:pathLst>
            <a:path>
              <a:moveTo>
                <a:pt x="661072" y="0"/>
              </a:moveTo>
              <a:lnTo>
                <a:pt x="661072" y="214397"/>
              </a:lnTo>
              <a:lnTo>
                <a:pt x="0" y="214397"/>
              </a:lnTo>
              <a:lnTo>
                <a:pt x="0" y="3146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66F05-66F8-4551-9506-41131B217884}">
      <dsp:nvSpPr>
        <dsp:cNvPr id="0" name=""/>
        <dsp:cNvSpPr/>
      </dsp:nvSpPr>
      <dsp:spPr>
        <a:xfrm>
          <a:off x="1802394" y="688995"/>
          <a:ext cx="91440" cy="3146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6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14FEA-C2DE-4D79-86CB-F76C2DC71E95}">
      <dsp:nvSpPr>
        <dsp:cNvPr id="0" name=""/>
        <dsp:cNvSpPr/>
      </dsp:nvSpPr>
      <dsp:spPr>
        <a:xfrm>
          <a:off x="1307237" y="2081"/>
          <a:ext cx="1081754" cy="686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64E14-7AB3-4258-9EDA-F53105232C4D}">
      <dsp:nvSpPr>
        <dsp:cNvPr id="0" name=""/>
        <dsp:cNvSpPr/>
      </dsp:nvSpPr>
      <dsp:spPr>
        <a:xfrm>
          <a:off x="1427432" y="116266"/>
          <a:ext cx="1081754" cy="686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a miniszterelnök javaslatára a köztársasági elnök</a:t>
          </a:r>
          <a:endParaRPr lang="hu-HU" sz="600" kern="1200" dirty="0"/>
        </a:p>
      </dsp:txBody>
      <dsp:txXfrm>
        <a:off x="1447551" y="136385"/>
        <a:ext cx="1041516" cy="646676"/>
      </dsp:txXfrm>
    </dsp:sp>
    <dsp:sp modelId="{FD7E7C01-FC4E-4124-9453-24CAC8EDC2B5}">
      <dsp:nvSpPr>
        <dsp:cNvPr id="0" name=""/>
        <dsp:cNvSpPr/>
      </dsp:nvSpPr>
      <dsp:spPr>
        <a:xfrm>
          <a:off x="1307237" y="1003606"/>
          <a:ext cx="1081754" cy="686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0E1BA-B81A-43D2-A274-F53C48F704EB}">
      <dsp:nvSpPr>
        <dsp:cNvPr id="0" name=""/>
        <dsp:cNvSpPr/>
      </dsp:nvSpPr>
      <dsp:spPr>
        <a:xfrm>
          <a:off x="1427432" y="1117791"/>
          <a:ext cx="1081754" cy="686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NMHH elnöke</a:t>
          </a:r>
        </a:p>
      </dsp:txBody>
      <dsp:txXfrm>
        <a:off x="1447551" y="1137910"/>
        <a:ext cx="1041516" cy="646676"/>
      </dsp:txXfrm>
    </dsp:sp>
    <dsp:sp modelId="{7483CA11-ED53-4EA6-9137-662FD3B2D9DA}">
      <dsp:nvSpPr>
        <dsp:cNvPr id="0" name=""/>
        <dsp:cNvSpPr/>
      </dsp:nvSpPr>
      <dsp:spPr>
        <a:xfrm>
          <a:off x="646164" y="2005130"/>
          <a:ext cx="1081754" cy="686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31E02-6C26-4363-8B7A-13E7787A7EE2}">
      <dsp:nvSpPr>
        <dsp:cNvPr id="0" name=""/>
        <dsp:cNvSpPr/>
      </dsp:nvSpPr>
      <dsp:spPr>
        <a:xfrm>
          <a:off x="766359" y="2119316"/>
          <a:ext cx="1081754" cy="686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NMHH alelnökei</a:t>
          </a:r>
        </a:p>
      </dsp:txBody>
      <dsp:txXfrm>
        <a:off x="786478" y="2139435"/>
        <a:ext cx="1041516" cy="646676"/>
      </dsp:txXfrm>
    </dsp:sp>
    <dsp:sp modelId="{37AE724C-EE4B-42F8-9962-F52C1C51737E}">
      <dsp:nvSpPr>
        <dsp:cNvPr id="0" name=""/>
        <dsp:cNvSpPr/>
      </dsp:nvSpPr>
      <dsp:spPr>
        <a:xfrm>
          <a:off x="1968309" y="2005130"/>
          <a:ext cx="1081754" cy="686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DE19B-43B0-4C71-BB8B-A41B2D2F871E}">
      <dsp:nvSpPr>
        <dsp:cNvPr id="0" name=""/>
        <dsp:cNvSpPr/>
      </dsp:nvSpPr>
      <dsp:spPr>
        <a:xfrm>
          <a:off x="2088504" y="2119316"/>
          <a:ext cx="1081754" cy="686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főigazgató</a:t>
          </a:r>
          <a:endParaRPr lang="hu-HU" sz="600" kern="1200" dirty="0"/>
        </a:p>
      </dsp:txBody>
      <dsp:txXfrm>
        <a:off x="2108623" y="2139435"/>
        <a:ext cx="1041516" cy="64667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66F05-66F8-4551-9506-41131B217884}">
      <dsp:nvSpPr>
        <dsp:cNvPr id="0" name=""/>
        <dsp:cNvSpPr/>
      </dsp:nvSpPr>
      <dsp:spPr>
        <a:xfrm>
          <a:off x="1802487" y="686034"/>
          <a:ext cx="91440" cy="3141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1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14FEA-C2DE-4D79-86CB-F76C2DC71E95}">
      <dsp:nvSpPr>
        <dsp:cNvPr id="0" name=""/>
        <dsp:cNvSpPr/>
      </dsp:nvSpPr>
      <dsp:spPr>
        <a:xfrm>
          <a:off x="1102959" y="185"/>
          <a:ext cx="1490496" cy="685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64E14-7AB3-4258-9EDA-F53105232C4D}">
      <dsp:nvSpPr>
        <dsp:cNvPr id="0" name=""/>
        <dsp:cNvSpPr/>
      </dsp:nvSpPr>
      <dsp:spPr>
        <a:xfrm>
          <a:off x="1222968" y="114193"/>
          <a:ext cx="1490496" cy="685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Országgyűlés </a:t>
          </a:r>
          <a:endParaRPr lang="hu-HU" sz="600" kern="1200" dirty="0"/>
        </a:p>
      </dsp:txBody>
      <dsp:txXfrm>
        <a:off x="1243056" y="134281"/>
        <a:ext cx="1450320" cy="645673"/>
      </dsp:txXfrm>
    </dsp:sp>
    <dsp:sp modelId="{FD7E7C01-FC4E-4124-9453-24CAC8EDC2B5}">
      <dsp:nvSpPr>
        <dsp:cNvPr id="0" name=""/>
        <dsp:cNvSpPr/>
      </dsp:nvSpPr>
      <dsp:spPr>
        <a:xfrm>
          <a:off x="1102953" y="1000157"/>
          <a:ext cx="1490507" cy="685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0E1BA-B81A-43D2-A274-F53C48F704EB}">
      <dsp:nvSpPr>
        <dsp:cNvPr id="0" name=""/>
        <dsp:cNvSpPr/>
      </dsp:nvSpPr>
      <dsp:spPr>
        <a:xfrm>
          <a:off x="1222962" y="1114165"/>
          <a:ext cx="1490507" cy="685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Médiatanács</a:t>
          </a:r>
        </a:p>
      </dsp:txBody>
      <dsp:txXfrm>
        <a:off x="1243050" y="1134253"/>
        <a:ext cx="1450331" cy="645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62D6E-1380-4968-829A-22CF51797B8B}">
      <dsp:nvSpPr>
        <dsp:cNvPr id="0" name=""/>
        <dsp:cNvSpPr/>
      </dsp:nvSpPr>
      <dsp:spPr>
        <a:xfrm>
          <a:off x="0" y="28843"/>
          <a:ext cx="8229600" cy="8394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500" kern="1200" dirty="0"/>
            <a:t>Technológiavezéreltség </a:t>
          </a:r>
        </a:p>
      </dsp:txBody>
      <dsp:txXfrm>
        <a:off x="40980" y="69823"/>
        <a:ext cx="8147640" cy="757514"/>
      </dsp:txXfrm>
    </dsp:sp>
    <dsp:sp modelId="{3F234C57-CD3F-4D76-9292-2EEF5AEE0A4A}">
      <dsp:nvSpPr>
        <dsp:cNvPr id="0" name=""/>
        <dsp:cNvSpPr/>
      </dsp:nvSpPr>
      <dsp:spPr>
        <a:xfrm>
          <a:off x="0" y="868318"/>
          <a:ext cx="8229600" cy="1847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700" kern="1200" dirty="0"/>
            <a:t>konvergencia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700" kern="1200" dirty="0"/>
            <a:t>technológiasemlegesség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700" kern="1200" dirty="0"/>
            <a:t>tartalom és infrastruktúra szabályozás szétválasztása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hu-HU" sz="2700" kern="1200" dirty="0"/>
        </a:p>
      </dsp:txBody>
      <dsp:txXfrm>
        <a:off x="0" y="868318"/>
        <a:ext cx="8229600" cy="1847475"/>
      </dsp:txXfrm>
    </dsp:sp>
    <dsp:sp modelId="{7440DB7D-7A6B-4F80-B801-D568131EEE2C}">
      <dsp:nvSpPr>
        <dsp:cNvPr id="0" name=""/>
        <dsp:cNvSpPr/>
      </dsp:nvSpPr>
      <dsp:spPr>
        <a:xfrm>
          <a:off x="0" y="2715794"/>
          <a:ext cx="8229600" cy="839474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500" kern="1200" dirty="0"/>
            <a:t>EU szintű szabályozás </a:t>
          </a:r>
        </a:p>
      </dsp:txBody>
      <dsp:txXfrm>
        <a:off x="40980" y="2756774"/>
        <a:ext cx="8147640" cy="757514"/>
      </dsp:txXfrm>
    </dsp:sp>
    <dsp:sp modelId="{A20CCFFB-B241-49FC-9FBA-AB36BF0AC04C}">
      <dsp:nvSpPr>
        <dsp:cNvPr id="0" name=""/>
        <dsp:cNvSpPr/>
      </dsp:nvSpPr>
      <dsp:spPr>
        <a:xfrm>
          <a:off x="0" y="3555269"/>
          <a:ext cx="8229600" cy="941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700" kern="1200" dirty="0"/>
            <a:t>minden átviteli hálózatra egységes keretszabályozás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700" kern="1200" dirty="0"/>
            <a:t>három pillér: liberalizáció, harmonizáció, versenyjog </a:t>
          </a:r>
        </a:p>
      </dsp:txBody>
      <dsp:txXfrm>
        <a:off x="0" y="3555269"/>
        <a:ext cx="8229600" cy="94185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6D2F6-6DE2-4054-B253-A975FCA51635}">
      <dsp:nvSpPr>
        <dsp:cNvPr id="0" name=""/>
        <dsp:cNvSpPr/>
      </dsp:nvSpPr>
      <dsp:spPr>
        <a:xfrm rot="16200000">
          <a:off x="708" y="177383"/>
          <a:ext cx="3748677" cy="3749689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„a szolgáltatás szabadon nyújtható” (</a:t>
          </a:r>
          <a:r>
            <a:rPr lang="hu-HU" sz="2200" kern="1200" dirty="0" err="1"/>
            <a:t>Eht</a:t>
          </a:r>
          <a:r>
            <a:rPr lang="hu-HU" sz="2200" kern="1200" dirty="0"/>
            <a:t>. 74. §)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kern="1200" dirty="0"/>
            <a:t>egyszerű bejelentési kötelezettség</a:t>
          </a:r>
        </a:p>
      </dsp:txBody>
      <dsp:txXfrm rot="5400000">
        <a:off x="202" y="1115058"/>
        <a:ext cx="3093671" cy="1874339"/>
      </dsp:txXfrm>
    </dsp:sp>
    <dsp:sp modelId="{E950DD55-1A30-4AFE-9FC3-7786D33AB846}">
      <dsp:nvSpPr>
        <dsp:cNvPr id="0" name=""/>
        <dsp:cNvSpPr/>
      </dsp:nvSpPr>
      <dsp:spPr>
        <a:xfrm rot="5400000">
          <a:off x="3951006" y="177889"/>
          <a:ext cx="3748677" cy="3748677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szűkös erőforrások elosztása  (engedélyezési eljárás)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kern="1200"/>
            <a:t>rádiófrekvenciák</a:t>
          </a:r>
          <a:endParaRPr lang="hu-H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kern="1200" dirty="0"/>
            <a:t>azonosítók</a:t>
          </a:r>
        </a:p>
      </dsp:txBody>
      <dsp:txXfrm rot="-5400000">
        <a:off x="4607024" y="1115058"/>
        <a:ext cx="3092659" cy="187433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FFC7F-590A-4E46-A58D-9324B4C53B78}">
      <dsp:nvSpPr>
        <dsp:cNvPr id="0" name=""/>
        <dsp:cNvSpPr/>
      </dsp:nvSpPr>
      <dsp:spPr>
        <a:xfrm>
          <a:off x="7350" y="673050"/>
          <a:ext cx="2196992" cy="1318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előkészületek</a:t>
          </a:r>
        </a:p>
      </dsp:txBody>
      <dsp:txXfrm>
        <a:off x="45959" y="711659"/>
        <a:ext cx="2119774" cy="1240977"/>
      </dsp:txXfrm>
    </dsp:sp>
    <dsp:sp modelId="{9BEB5119-F8F5-4A19-A840-945E554B46E5}">
      <dsp:nvSpPr>
        <dsp:cNvPr id="0" name=""/>
        <dsp:cNvSpPr/>
      </dsp:nvSpPr>
      <dsp:spPr>
        <a:xfrm>
          <a:off x="2424042" y="1059720"/>
          <a:ext cx="465762" cy="544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/>
        </a:p>
      </dsp:txBody>
      <dsp:txXfrm>
        <a:off x="2424042" y="1168691"/>
        <a:ext cx="326033" cy="326912"/>
      </dsp:txXfrm>
    </dsp:sp>
    <dsp:sp modelId="{CD30AB2B-DCF8-41A4-B6C2-99431DC11E45}">
      <dsp:nvSpPr>
        <dsp:cNvPr id="0" name=""/>
        <dsp:cNvSpPr/>
      </dsp:nvSpPr>
      <dsp:spPr>
        <a:xfrm>
          <a:off x="3083139" y="673050"/>
          <a:ext cx="2196992" cy="1318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pályázati, árverési eljárás</a:t>
          </a:r>
        </a:p>
      </dsp:txBody>
      <dsp:txXfrm>
        <a:off x="3121748" y="711659"/>
        <a:ext cx="2119774" cy="1240977"/>
      </dsp:txXfrm>
    </dsp:sp>
    <dsp:sp modelId="{86D5034F-015A-4756-A01A-5019888FE98D}">
      <dsp:nvSpPr>
        <dsp:cNvPr id="0" name=""/>
        <dsp:cNvSpPr/>
      </dsp:nvSpPr>
      <dsp:spPr>
        <a:xfrm>
          <a:off x="5499831" y="1059720"/>
          <a:ext cx="465762" cy="544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/>
        </a:p>
      </dsp:txBody>
      <dsp:txXfrm>
        <a:off x="5499831" y="1168691"/>
        <a:ext cx="326033" cy="326912"/>
      </dsp:txXfrm>
    </dsp:sp>
    <dsp:sp modelId="{0EEB8F24-B873-491E-8936-5955AED9D262}">
      <dsp:nvSpPr>
        <dsp:cNvPr id="0" name=""/>
        <dsp:cNvSpPr/>
      </dsp:nvSpPr>
      <dsp:spPr>
        <a:xfrm>
          <a:off x="6158929" y="673050"/>
          <a:ext cx="2196992" cy="1318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eredményhirdetés</a:t>
          </a:r>
        </a:p>
      </dsp:txBody>
      <dsp:txXfrm>
        <a:off x="6197538" y="711659"/>
        <a:ext cx="2119774" cy="124097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90405-2F91-4613-B6EE-9319FEC36431}">
      <dsp:nvSpPr>
        <dsp:cNvPr id="0" name=""/>
        <dsp:cNvSpPr/>
      </dsp:nvSpPr>
      <dsp:spPr>
        <a:xfrm>
          <a:off x="582929" y="0"/>
          <a:ext cx="6606540" cy="2664295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59E0A-E93C-490C-8603-D89221A644FD}">
      <dsp:nvSpPr>
        <dsp:cNvPr id="0" name=""/>
        <dsp:cNvSpPr/>
      </dsp:nvSpPr>
      <dsp:spPr>
        <a:xfrm>
          <a:off x="1185" y="799288"/>
          <a:ext cx="1487211" cy="10657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piac-meghatározás</a:t>
          </a:r>
        </a:p>
      </dsp:txBody>
      <dsp:txXfrm>
        <a:off x="53209" y="851312"/>
        <a:ext cx="1383163" cy="961670"/>
      </dsp:txXfrm>
    </dsp:sp>
    <dsp:sp modelId="{201AF112-1E4B-4A9D-A4A8-82402AE0A66D}">
      <dsp:nvSpPr>
        <dsp:cNvPr id="0" name=""/>
        <dsp:cNvSpPr/>
      </dsp:nvSpPr>
      <dsp:spPr>
        <a:xfrm>
          <a:off x="1571890" y="799288"/>
          <a:ext cx="1487211" cy="1065718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„három kritérium teszt”</a:t>
          </a:r>
        </a:p>
      </dsp:txBody>
      <dsp:txXfrm>
        <a:off x="1623914" y="851312"/>
        <a:ext cx="1383163" cy="961670"/>
      </dsp:txXfrm>
    </dsp:sp>
    <dsp:sp modelId="{E6921924-F393-4FA5-B1A8-E68CB36D1DDA}">
      <dsp:nvSpPr>
        <dsp:cNvPr id="0" name=""/>
        <dsp:cNvSpPr/>
      </dsp:nvSpPr>
      <dsp:spPr>
        <a:xfrm>
          <a:off x="3142594" y="799288"/>
          <a:ext cx="1487211" cy="1065718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JPE azonosítása</a:t>
          </a:r>
        </a:p>
      </dsp:txBody>
      <dsp:txXfrm>
        <a:off x="3194618" y="851312"/>
        <a:ext cx="1383163" cy="961670"/>
      </dsp:txXfrm>
    </dsp:sp>
    <dsp:sp modelId="{C15D0259-3193-4B2A-8363-AEF6922A75C4}">
      <dsp:nvSpPr>
        <dsp:cNvPr id="0" name=""/>
        <dsp:cNvSpPr/>
      </dsp:nvSpPr>
      <dsp:spPr>
        <a:xfrm>
          <a:off x="4713298" y="799288"/>
          <a:ext cx="1487211" cy="1065718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kötelezettség-kiszabás</a:t>
          </a:r>
        </a:p>
      </dsp:txBody>
      <dsp:txXfrm>
        <a:off x="4765322" y="851312"/>
        <a:ext cx="1383163" cy="961670"/>
      </dsp:txXfrm>
    </dsp:sp>
    <dsp:sp modelId="{8DAF3B41-4659-4EC6-995A-31AB0DD3022B}">
      <dsp:nvSpPr>
        <dsp:cNvPr id="0" name=""/>
        <dsp:cNvSpPr/>
      </dsp:nvSpPr>
      <dsp:spPr>
        <a:xfrm>
          <a:off x="6284002" y="799288"/>
          <a:ext cx="1487211" cy="1065718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felülvizsgálat</a:t>
          </a:r>
        </a:p>
      </dsp:txBody>
      <dsp:txXfrm>
        <a:off x="6336026" y="851312"/>
        <a:ext cx="1383163" cy="96167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E14A8-854D-43FA-B16A-05E6B4A98646}">
      <dsp:nvSpPr>
        <dsp:cNvPr id="0" name=""/>
        <dsp:cNvSpPr/>
      </dsp:nvSpPr>
      <dsp:spPr>
        <a:xfrm>
          <a:off x="6831" y="137142"/>
          <a:ext cx="4083546" cy="163341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 dirty="0"/>
            <a:t>érintett piacok meghatározása</a:t>
          </a:r>
        </a:p>
      </dsp:txBody>
      <dsp:txXfrm>
        <a:off x="823540" y="137142"/>
        <a:ext cx="2450128" cy="1633418"/>
      </dsp:txXfrm>
    </dsp:sp>
    <dsp:sp modelId="{9AFFDC19-683B-451A-A0A8-C76D27171801}">
      <dsp:nvSpPr>
        <dsp:cNvPr id="0" name=""/>
        <dsp:cNvSpPr/>
      </dsp:nvSpPr>
      <dsp:spPr>
        <a:xfrm>
          <a:off x="3682022" y="137142"/>
          <a:ext cx="4083546" cy="1633418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 dirty="0"/>
            <a:t>három kritérium teszt</a:t>
          </a:r>
        </a:p>
      </dsp:txBody>
      <dsp:txXfrm>
        <a:off x="4498731" y="137142"/>
        <a:ext cx="2450128" cy="163341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F8108-E666-46E4-B40D-AC1E7EA15F9D}">
      <dsp:nvSpPr>
        <dsp:cNvPr id="0" name=""/>
        <dsp:cNvSpPr/>
      </dsp:nvSpPr>
      <dsp:spPr>
        <a:xfrm>
          <a:off x="0" y="142514"/>
          <a:ext cx="3744416" cy="4317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versenyjogi piac-meghatározás</a:t>
          </a:r>
        </a:p>
      </dsp:txBody>
      <dsp:txXfrm>
        <a:off x="21075" y="163589"/>
        <a:ext cx="3702266" cy="389580"/>
      </dsp:txXfrm>
    </dsp:sp>
    <dsp:sp modelId="{7DD7F73D-FCBF-42D5-ADA6-FDB2C8A657CE}">
      <dsp:nvSpPr>
        <dsp:cNvPr id="0" name=""/>
        <dsp:cNvSpPr/>
      </dsp:nvSpPr>
      <dsp:spPr>
        <a:xfrm>
          <a:off x="0" y="626084"/>
          <a:ext cx="3744416" cy="43173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elsősorban helyettesíthetőség alapján</a:t>
          </a:r>
        </a:p>
      </dsp:txBody>
      <dsp:txXfrm>
        <a:off x="21075" y="647159"/>
        <a:ext cx="3702266" cy="38958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630FF-7226-4AD9-83BF-1089DF1FED4A}">
      <dsp:nvSpPr>
        <dsp:cNvPr id="0" name=""/>
        <dsp:cNvSpPr/>
      </dsp:nvSpPr>
      <dsp:spPr>
        <a:xfrm>
          <a:off x="0" y="153362"/>
          <a:ext cx="3744416" cy="6364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jelentős és tartós, strukturális vagy jogi okra visszavezethető piacra lépési akadály</a:t>
          </a:r>
        </a:p>
      </dsp:txBody>
      <dsp:txXfrm>
        <a:off x="31070" y="184432"/>
        <a:ext cx="3682276" cy="574340"/>
      </dsp:txXfrm>
    </dsp:sp>
    <dsp:sp modelId="{6469EDA6-B58D-40E1-B13B-50C1790D5A71}">
      <dsp:nvSpPr>
        <dsp:cNvPr id="0" name=""/>
        <dsp:cNvSpPr/>
      </dsp:nvSpPr>
      <dsp:spPr>
        <a:xfrm>
          <a:off x="0" y="835922"/>
          <a:ext cx="3744416" cy="63648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nem várható elmozdulás a hatékony verseny felé</a:t>
          </a:r>
        </a:p>
      </dsp:txBody>
      <dsp:txXfrm>
        <a:off x="31070" y="866992"/>
        <a:ext cx="3682276" cy="574340"/>
      </dsp:txXfrm>
    </dsp:sp>
    <dsp:sp modelId="{9DC6BAE8-DE05-4E12-9E4F-7686D802C205}">
      <dsp:nvSpPr>
        <dsp:cNvPr id="0" name=""/>
        <dsp:cNvSpPr/>
      </dsp:nvSpPr>
      <dsp:spPr>
        <a:xfrm>
          <a:off x="0" y="1518482"/>
          <a:ext cx="3744416" cy="63648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a piaci kudarcok nem kezelhetők versenyjogi eszközökkel</a:t>
          </a:r>
        </a:p>
      </dsp:txBody>
      <dsp:txXfrm>
        <a:off x="31070" y="1549552"/>
        <a:ext cx="3682276" cy="57434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D7F42-0089-4814-9F47-88F9816D5B7B}">
      <dsp:nvSpPr>
        <dsp:cNvPr id="0" name=""/>
        <dsp:cNvSpPr/>
      </dsp:nvSpPr>
      <dsp:spPr>
        <a:xfrm>
          <a:off x="0" y="279381"/>
          <a:ext cx="8229600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/>
            <a:t>az előzetes szabályozás alá vonható elektronikus hírközlési termék- és szolgáltatáspiacok azonosítása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/>
            <a:t>tagállami szabályozóhatóságok „a lehető legnagyobb mértékben figyelembe véve” járnak el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/>
            <a:t>eltérés csak a Bizottság jóváhagyásával</a:t>
          </a:r>
        </a:p>
      </dsp:txBody>
      <dsp:txXfrm>
        <a:off x="0" y="279381"/>
        <a:ext cx="8229600" cy="1663200"/>
      </dsp:txXfrm>
    </dsp:sp>
    <dsp:sp modelId="{12E900CB-7438-4549-9460-1D85E66DF733}">
      <dsp:nvSpPr>
        <dsp:cNvPr id="0" name=""/>
        <dsp:cNvSpPr/>
      </dsp:nvSpPr>
      <dsp:spPr>
        <a:xfrm>
          <a:off x="411480" y="43221"/>
          <a:ext cx="5760720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az Európai Bizottság ajánlása (</a:t>
          </a:r>
          <a:r>
            <a:rPr lang="hu-HU" sz="1600" b="0" i="0" kern="1200" dirty="0"/>
            <a:t>2014/710/EU) </a:t>
          </a:r>
          <a:endParaRPr lang="hu-HU" sz="1600" kern="1200" dirty="0"/>
        </a:p>
      </dsp:txBody>
      <dsp:txXfrm>
        <a:off x="434537" y="66278"/>
        <a:ext cx="5714606" cy="426206"/>
      </dsp:txXfrm>
    </dsp:sp>
    <dsp:sp modelId="{DC3C3FE4-5BC1-41D0-A6C3-5CB4CCB812E3}">
      <dsp:nvSpPr>
        <dsp:cNvPr id="0" name=""/>
        <dsp:cNvSpPr/>
      </dsp:nvSpPr>
      <dsp:spPr>
        <a:xfrm>
          <a:off x="0" y="2265141"/>
          <a:ext cx="8229600" cy="221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/>
            <a:t>Nagykereskedelmi, helyhez kötött hívásvégződtetés nyilvános telefonhálózatokból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/>
            <a:t>Nagykereskedelmi beszédcélú hívásvégződtetés mobilhálózatokban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/>
            <a:t>Helyhez kötött helyi hozzáférés nagykereskedelmi biztosítása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/>
            <a:t>Központi hozzáférés helyhez kötött nagykereskedelmi biztosítása tömegpiaci termékekhez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/>
            <a:t>Helyhez kötött jó minőségű hozzáférés nagykereskedelmi biztosítása</a:t>
          </a:r>
        </a:p>
      </dsp:txBody>
      <dsp:txXfrm>
        <a:off x="0" y="2265141"/>
        <a:ext cx="8229600" cy="2217600"/>
      </dsp:txXfrm>
    </dsp:sp>
    <dsp:sp modelId="{3FC85F46-AF93-49D2-8726-99F0E52854B5}">
      <dsp:nvSpPr>
        <dsp:cNvPr id="0" name=""/>
        <dsp:cNvSpPr/>
      </dsp:nvSpPr>
      <dsp:spPr>
        <a:xfrm>
          <a:off x="411480" y="2028981"/>
          <a:ext cx="5760720" cy="47232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4 piac </a:t>
          </a:r>
        </a:p>
      </dsp:txBody>
      <dsp:txXfrm>
        <a:off x="434537" y="2052038"/>
        <a:ext cx="5714606" cy="42620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74097-B48E-492B-9326-21EDE4E9953B}">
      <dsp:nvSpPr>
        <dsp:cNvPr id="0" name=""/>
        <dsp:cNvSpPr/>
      </dsp:nvSpPr>
      <dsp:spPr>
        <a:xfrm>
          <a:off x="0" y="492231"/>
          <a:ext cx="8229600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16560" rIns="638708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/>
            <a:t>olyan gazdasági helyzet, amely lehetővé teszi, hogy az adott szolgáltató a tevékenységét a versenytársaktól, a vevőktől, és végső soron a fogyasztóktól nagymértékben függetlenül folytassa</a:t>
          </a:r>
        </a:p>
      </dsp:txBody>
      <dsp:txXfrm>
        <a:off x="0" y="492231"/>
        <a:ext cx="8229600" cy="1417500"/>
      </dsp:txXfrm>
    </dsp:sp>
    <dsp:sp modelId="{094D73F0-8431-4C93-B5B3-5B6ED392CD1C}">
      <dsp:nvSpPr>
        <dsp:cNvPr id="0" name=""/>
        <dsp:cNvSpPr/>
      </dsp:nvSpPr>
      <dsp:spPr>
        <a:xfrm>
          <a:off x="411480" y="197031"/>
          <a:ext cx="5760720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jelentős piaci erő  (JPE) = gazdasági erőfölény</a:t>
          </a:r>
        </a:p>
      </dsp:txBody>
      <dsp:txXfrm>
        <a:off x="440301" y="225852"/>
        <a:ext cx="5703078" cy="532758"/>
      </dsp:txXfrm>
    </dsp:sp>
    <dsp:sp modelId="{6D0A0A9D-4C9A-421E-A00B-81DE8F6CD715}">
      <dsp:nvSpPr>
        <dsp:cNvPr id="0" name=""/>
        <dsp:cNvSpPr/>
      </dsp:nvSpPr>
      <dsp:spPr>
        <a:xfrm>
          <a:off x="0" y="2312931"/>
          <a:ext cx="8229600" cy="201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16560" rIns="638708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/>
            <a:t>piaci részesedés alapján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/>
            <a:t>egyéb tényezők (pl. vállalkozás mérete, nem kettőzhető infrastruktúra birtoklása, műszaki előnyök, kiegyenlítő vásárlóerő hiánya, pénzügyi források elérése, vertikális integráltság, potenciális verseny, stb.) figyelembe vételével</a:t>
          </a:r>
        </a:p>
      </dsp:txBody>
      <dsp:txXfrm>
        <a:off x="0" y="2312931"/>
        <a:ext cx="8229600" cy="2016000"/>
      </dsp:txXfrm>
    </dsp:sp>
    <dsp:sp modelId="{E55E7A03-1962-4456-9588-06000AD2CD44}">
      <dsp:nvSpPr>
        <dsp:cNvPr id="0" name=""/>
        <dsp:cNvSpPr/>
      </dsp:nvSpPr>
      <dsp:spPr>
        <a:xfrm>
          <a:off x="411480" y="2017731"/>
          <a:ext cx="5760720" cy="59040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JPE meghatározása</a:t>
          </a:r>
        </a:p>
      </dsp:txBody>
      <dsp:txXfrm>
        <a:off x="440301" y="2046552"/>
        <a:ext cx="5703078" cy="53275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C1425-CC39-45F2-A09D-B0F0EAF0AEBC}">
      <dsp:nvSpPr>
        <dsp:cNvPr id="0" name=""/>
        <dsp:cNvSpPr/>
      </dsp:nvSpPr>
      <dsp:spPr>
        <a:xfrm>
          <a:off x="0" y="47810"/>
          <a:ext cx="8229600" cy="59587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a versenyproblémához igazodó kötelezettségek</a:t>
          </a:r>
        </a:p>
      </dsp:txBody>
      <dsp:txXfrm>
        <a:off x="29088" y="76898"/>
        <a:ext cx="8171424" cy="537701"/>
      </dsp:txXfrm>
    </dsp:sp>
    <dsp:sp modelId="{F38E1E08-15CD-4365-B77B-C0DB261A32D8}">
      <dsp:nvSpPr>
        <dsp:cNvPr id="0" name=""/>
        <dsp:cNvSpPr/>
      </dsp:nvSpPr>
      <dsp:spPr>
        <a:xfrm>
          <a:off x="0" y="686888"/>
          <a:ext cx="8229600" cy="595877"/>
        </a:xfrm>
        <a:prstGeom prst="roundRect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tint val="50000"/>
                <a:satMod val="300000"/>
              </a:schemeClr>
            </a:gs>
            <a:gs pos="35000">
              <a:schemeClr val="accent3">
                <a:hueOff val="1875044"/>
                <a:satOff val="-2813"/>
                <a:lumOff val="-458"/>
                <a:alphaOff val="0"/>
                <a:tint val="37000"/>
                <a:satMod val="30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a verseny előmozdítása</a:t>
          </a:r>
        </a:p>
      </dsp:txBody>
      <dsp:txXfrm>
        <a:off x="29088" y="715976"/>
        <a:ext cx="8171424" cy="537701"/>
      </dsp:txXfrm>
    </dsp:sp>
    <dsp:sp modelId="{CFA03F27-6F78-4E9C-A4C1-9E0333C5F199}">
      <dsp:nvSpPr>
        <dsp:cNvPr id="0" name=""/>
        <dsp:cNvSpPr/>
      </dsp:nvSpPr>
      <dsp:spPr>
        <a:xfrm>
          <a:off x="0" y="1325965"/>
          <a:ext cx="8229600" cy="595877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nagykereskedelmi piacon való beavatkozás elsődlegessége</a:t>
          </a:r>
        </a:p>
      </dsp:txBody>
      <dsp:txXfrm>
        <a:off x="29088" y="1355053"/>
        <a:ext cx="8171424" cy="537701"/>
      </dsp:txXfrm>
    </dsp:sp>
    <dsp:sp modelId="{1851A88B-3B81-4A58-B908-030CC6DE5140}">
      <dsp:nvSpPr>
        <dsp:cNvPr id="0" name=""/>
        <dsp:cNvSpPr/>
      </dsp:nvSpPr>
      <dsp:spPr>
        <a:xfrm>
          <a:off x="0" y="1965042"/>
          <a:ext cx="8229600" cy="595877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kiskereskedelmi piacon kötelezettségkiszabás csak akkor, ha a nagykereskedelmi piaci kötelezettségek nem hatékonyak</a:t>
          </a:r>
        </a:p>
      </dsp:txBody>
      <dsp:txXfrm>
        <a:off x="29088" y="1994130"/>
        <a:ext cx="8171424" cy="537701"/>
      </dsp:txXfrm>
    </dsp:sp>
    <dsp:sp modelId="{F3EDABDF-292E-4558-BE4A-621846E5A9BB}">
      <dsp:nvSpPr>
        <dsp:cNvPr id="0" name=""/>
        <dsp:cNvSpPr/>
      </dsp:nvSpPr>
      <dsp:spPr>
        <a:xfrm>
          <a:off x="0" y="2604120"/>
          <a:ext cx="8229600" cy="595877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kötelezettségek törvényi katalógusa</a:t>
          </a:r>
        </a:p>
      </dsp:txBody>
      <dsp:txXfrm>
        <a:off x="29088" y="2633208"/>
        <a:ext cx="8171424" cy="537701"/>
      </dsp:txXfrm>
    </dsp:sp>
    <dsp:sp modelId="{963E4B3B-4681-4AE4-98CA-566D44602EF6}">
      <dsp:nvSpPr>
        <dsp:cNvPr id="0" name=""/>
        <dsp:cNvSpPr/>
      </dsp:nvSpPr>
      <dsp:spPr>
        <a:xfrm>
          <a:off x="0" y="3243197"/>
          <a:ext cx="8229600" cy="595877"/>
        </a:xfrm>
        <a:prstGeom prst="roundRect">
          <a:avLst/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tint val="50000"/>
                <a:satMod val="300000"/>
              </a:schemeClr>
            </a:gs>
            <a:gs pos="35000">
              <a:schemeClr val="accent3">
                <a:hueOff val="9375220"/>
                <a:satOff val="-14067"/>
                <a:lumOff val="-2288"/>
                <a:alphaOff val="0"/>
                <a:tint val="37000"/>
                <a:satMod val="30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a szabályozóhatóság más kötelezettséget a Bizottság jóváhagyásával alkalmazhat</a:t>
          </a:r>
        </a:p>
      </dsp:txBody>
      <dsp:txXfrm>
        <a:off x="29088" y="3272285"/>
        <a:ext cx="8171424" cy="537701"/>
      </dsp:txXfrm>
    </dsp:sp>
    <dsp:sp modelId="{72C8601D-C270-4242-8A0C-3FBB5CF533C7}">
      <dsp:nvSpPr>
        <dsp:cNvPr id="0" name=""/>
        <dsp:cNvSpPr/>
      </dsp:nvSpPr>
      <dsp:spPr>
        <a:xfrm>
          <a:off x="0" y="3882274"/>
          <a:ext cx="8229600" cy="595877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bizottsági vétó a kiszabott kötelezettséggel kapcsolatban</a:t>
          </a:r>
        </a:p>
      </dsp:txBody>
      <dsp:txXfrm>
        <a:off x="29088" y="3911362"/>
        <a:ext cx="8171424" cy="53770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E0314-CFA0-42CF-B470-721D449962AA}">
      <dsp:nvSpPr>
        <dsp:cNvPr id="0" name=""/>
        <dsp:cNvSpPr/>
      </dsp:nvSpPr>
      <dsp:spPr>
        <a:xfrm rot="5400000">
          <a:off x="5391163" y="-2267790"/>
          <a:ext cx="689653" cy="539857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/>
            <a:t>eszközök, illetve szolgáltatások rendelkezésre bocsátása más elektronikus hírközlési szolgáltató vagy vállalkozás részére meghatározott feltételek mellett, kizárólagos vagy nem kizárólagos jelleggel, elektronikus hírközlési szolgáltatások nyújtása céljából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/>
            <a:t>közös eszközhasználat és helymegosztás</a:t>
          </a:r>
        </a:p>
      </dsp:txBody>
      <dsp:txXfrm rot="-5400000">
        <a:off x="3036700" y="120339"/>
        <a:ext cx="5364913" cy="622321"/>
      </dsp:txXfrm>
    </dsp:sp>
    <dsp:sp modelId="{51471D71-9DA9-450C-93A2-B77773F6790D}">
      <dsp:nvSpPr>
        <dsp:cNvPr id="0" name=""/>
        <dsp:cNvSpPr/>
      </dsp:nvSpPr>
      <dsp:spPr>
        <a:xfrm>
          <a:off x="0" y="465"/>
          <a:ext cx="3036700" cy="86206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hozzáférés</a:t>
          </a:r>
        </a:p>
      </dsp:txBody>
      <dsp:txXfrm>
        <a:off x="42083" y="42548"/>
        <a:ext cx="2952534" cy="777901"/>
      </dsp:txXfrm>
    </dsp:sp>
    <dsp:sp modelId="{1B55B412-770C-449A-ACF0-CD4173EAF479}">
      <dsp:nvSpPr>
        <dsp:cNvPr id="0" name=""/>
        <dsp:cNvSpPr/>
      </dsp:nvSpPr>
      <dsp:spPr>
        <a:xfrm rot="5400000">
          <a:off x="5380565" y="-1377957"/>
          <a:ext cx="689653" cy="5398579"/>
        </a:xfrm>
        <a:prstGeom prst="round2SameRect">
          <a:avLst/>
        </a:prstGeom>
        <a:solidFill>
          <a:schemeClr val="accent4">
            <a:tint val="40000"/>
            <a:alpha val="90000"/>
            <a:hueOff val="-789142"/>
            <a:satOff val="4431"/>
            <a:lumOff val="282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789142"/>
              <a:satOff val="4431"/>
              <a:lumOff val="2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/>
            <a:t>költségalapú árak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/>
            <a:t>meghatározott költségszámítási és díjképzési módszer</a:t>
          </a:r>
        </a:p>
      </dsp:txBody>
      <dsp:txXfrm rot="-5400000">
        <a:off x="3026102" y="1010172"/>
        <a:ext cx="5364913" cy="622321"/>
      </dsp:txXfrm>
    </dsp:sp>
    <dsp:sp modelId="{4888B084-D7B4-4430-B96E-16D8FB804D98}">
      <dsp:nvSpPr>
        <dsp:cNvPr id="0" name=""/>
        <dsp:cNvSpPr/>
      </dsp:nvSpPr>
      <dsp:spPr>
        <a:xfrm>
          <a:off x="0" y="905636"/>
          <a:ext cx="3036700" cy="862067"/>
        </a:xfrm>
        <a:prstGeom prst="round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tint val="50000"/>
                <a:satMod val="300000"/>
              </a:schemeClr>
            </a:gs>
            <a:gs pos="35000">
              <a:schemeClr val="accent4">
                <a:hueOff val="-892954"/>
                <a:satOff val="5380"/>
                <a:lumOff val="431"/>
                <a:alphaOff val="0"/>
                <a:tint val="37000"/>
                <a:satMod val="30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hozzáférési szolgáltatások árainak szabályozása</a:t>
          </a:r>
        </a:p>
      </dsp:txBody>
      <dsp:txXfrm>
        <a:off x="42083" y="947719"/>
        <a:ext cx="2952534" cy="777901"/>
      </dsp:txXfrm>
    </dsp:sp>
    <dsp:sp modelId="{33BAEC70-4B02-4B95-A89B-7F606AB60B90}">
      <dsp:nvSpPr>
        <dsp:cNvPr id="0" name=""/>
        <dsp:cNvSpPr/>
      </dsp:nvSpPr>
      <dsp:spPr>
        <a:xfrm rot="5400000">
          <a:off x="5235165" y="-390623"/>
          <a:ext cx="990446" cy="5393307"/>
        </a:xfrm>
        <a:prstGeom prst="round2SameRect">
          <a:avLst/>
        </a:prstGeom>
        <a:solidFill>
          <a:schemeClr val="accent4">
            <a:tint val="40000"/>
            <a:alpha val="90000"/>
            <a:hueOff val="-1578284"/>
            <a:satOff val="8863"/>
            <a:lumOff val="563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578284"/>
              <a:satOff val="8863"/>
              <a:lumOff val="5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/>
            <a:t>a lényegét tekintve azonos szolgáltatásokat nyújtó más szolgáltatók vonatkozásában lényegét tekintve azonos körülmények között lényegét tekintve azonos feltételeket alkalmaz, és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/>
            <a:t>legalább ugyanolyan feltételekkel, legalább ugyanolyan minőségű szolgáltatásokat és információt nyújt mások számára, mint amelyeket saját szolgáltatásaira, illetve bármely általa irányított más szolgáltató szolgáltatásaira alkalmaz</a:t>
          </a:r>
        </a:p>
      </dsp:txBody>
      <dsp:txXfrm rot="-5400000">
        <a:off x="3033735" y="1859157"/>
        <a:ext cx="5344957" cy="893746"/>
      </dsp:txXfrm>
    </dsp:sp>
    <dsp:sp modelId="{B35EE93B-F081-460B-8BEA-D764A0A97FEB}">
      <dsp:nvSpPr>
        <dsp:cNvPr id="0" name=""/>
        <dsp:cNvSpPr/>
      </dsp:nvSpPr>
      <dsp:spPr>
        <a:xfrm>
          <a:off x="0" y="1874996"/>
          <a:ext cx="3033735" cy="862067"/>
        </a:xfrm>
        <a:prstGeom prst="roundRect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tint val="50000"/>
                <a:satMod val="300000"/>
              </a:schemeClr>
            </a:gs>
            <a:gs pos="35000">
              <a:schemeClr val="accent4">
                <a:hueOff val="-1785908"/>
                <a:satOff val="10760"/>
                <a:lumOff val="862"/>
                <a:alphaOff val="0"/>
                <a:tint val="37000"/>
                <a:satMod val="30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egyenlő elbánás</a:t>
          </a:r>
        </a:p>
      </dsp:txBody>
      <dsp:txXfrm>
        <a:off x="42083" y="1917079"/>
        <a:ext cx="2949569" cy="777901"/>
      </dsp:txXfrm>
    </dsp:sp>
    <dsp:sp modelId="{B3B1F0B5-E239-4BD3-B72F-9A8FB06C63AE}">
      <dsp:nvSpPr>
        <dsp:cNvPr id="0" name=""/>
        <dsp:cNvSpPr/>
      </dsp:nvSpPr>
      <dsp:spPr>
        <a:xfrm rot="5400000">
          <a:off x="5391163" y="576101"/>
          <a:ext cx="689653" cy="5398579"/>
        </a:xfrm>
        <a:prstGeom prst="round2SameRect">
          <a:avLst/>
        </a:prstGeom>
        <a:solidFill>
          <a:schemeClr val="accent4">
            <a:tint val="40000"/>
            <a:alpha val="90000"/>
            <a:hueOff val="-2367426"/>
            <a:satOff val="13294"/>
            <a:lumOff val="845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367426"/>
              <a:satOff val="13294"/>
              <a:lumOff val="8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/>
            <a:t>különösen számviteli és műszaki információk, hálózati jellemzők, a szolgáltatás nyújtásának és igénybevételének feltételei, árak nyilvánosságra hozatala</a:t>
          </a:r>
        </a:p>
      </dsp:txBody>
      <dsp:txXfrm rot="-5400000">
        <a:off x="3036700" y="2964230"/>
        <a:ext cx="5364913" cy="622321"/>
      </dsp:txXfrm>
    </dsp:sp>
    <dsp:sp modelId="{B6DDB2B7-632F-4AE6-BEEE-55681693BC24}">
      <dsp:nvSpPr>
        <dsp:cNvPr id="0" name=""/>
        <dsp:cNvSpPr/>
      </dsp:nvSpPr>
      <dsp:spPr>
        <a:xfrm>
          <a:off x="0" y="2844357"/>
          <a:ext cx="3036700" cy="862067"/>
        </a:xfrm>
        <a:prstGeom prst="round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tint val="50000"/>
                <a:satMod val="300000"/>
              </a:schemeClr>
            </a:gs>
            <a:gs pos="35000">
              <a:schemeClr val="accent4">
                <a:hueOff val="-2678862"/>
                <a:satOff val="16139"/>
                <a:lumOff val="1294"/>
                <a:alphaOff val="0"/>
                <a:tint val="37000"/>
                <a:satMod val="30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átláthatóság</a:t>
          </a:r>
        </a:p>
      </dsp:txBody>
      <dsp:txXfrm>
        <a:off x="42083" y="2886440"/>
        <a:ext cx="2952534" cy="777901"/>
      </dsp:txXfrm>
    </dsp:sp>
    <dsp:sp modelId="{81F6A176-653F-4956-9C83-CD251B9E5792}">
      <dsp:nvSpPr>
        <dsp:cNvPr id="0" name=""/>
        <dsp:cNvSpPr/>
      </dsp:nvSpPr>
      <dsp:spPr>
        <a:xfrm rot="5400000">
          <a:off x="5391163" y="1481272"/>
          <a:ext cx="689653" cy="5398579"/>
        </a:xfrm>
        <a:prstGeom prst="round2SameRect">
          <a:avLst/>
        </a:prstGeom>
        <a:solidFill>
          <a:schemeClr val="accent4">
            <a:tint val="40000"/>
            <a:alpha val="90000"/>
            <a:hueOff val="-3156568"/>
            <a:satOff val="17726"/>
            <a:lumOff val="1126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156568"/>
              <a:satOff val="17726"/>
              <a:lumOff val="11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/>
            <a:t>hozzáférési szolgáltatások számviteli elkülönítése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/>
            <a:t>átláthatóság és egyéb kötelezettségek támogatása</a:t>
          </a:r>
        </a:p>
      </dsp:txBody>
      <dsp:txXfrm rot="-5400000">
        <a:off x="3036700" y="3869401"/>
        <a:ext cx="5364913" cy="622321"/>
      </dsp:txXfrm>
    </dsp:sp>
    <dsp:sp modelId="{8BD85D0C-8B28-4D4C-8B57-69D141374C0E}">
      <dsp:nvSpPr>
        <dsp:cNvPr id="0" name=""/>
        <dsp:cNvSpPr/>
      </dsp:nvSpPr>
      <dsp:spPr>
        <a:xfrm>
          <a:off x="0" y="3749528"/>
          <a:ext cx="3036700" cy="862067"/>
        </a:xfrm>
        <a:prstGeom prst="round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tint val="50000"/>
                <a:satMod val="300000"/>
              </a:schemeClr>
            </a:gs>
            <a:gs pos="35000">
              <a:schemeClr val="accent4">
                <a:hueOff val="-3571816"/>
                <a:satOff val="21519"/>
                <a:lumOff val="1725"/>
                <a:alphaOff val="0"/>
                <a:tint val="37000"/>
                <a:satMod val="30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számviteli szétválasztás</a:t>
          </a:r>
        </a:p>
      </dsp:txBody>
      <dsp:txXfrm>
        <a:off x="42083" y="3791611"/>
        <a:ext cx="2952534" cy="777901"/>
      </dsp:txXfrm>
    </dsp:sp>
    <dsp:sp modelId="{197EA7D4-CFA9-431E-8CB2-5624136EEE66}">
      <dsp:nvSpPr>
        <dsp:cNvPr id="0" name=""/>
        <dsp:cNvSpPr/>
      </dsp:nvSpPr>
      <dsp:spPr>
        <a:xfrm rot="5400000">
          <a:off x="5391163" y="2386443"/>
          <a:ext cx="689653" cy="5398579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/>
            <a:t>hozzáférési szolgáltatások önálló gazdasági egységbe szervezése (vállalkozás „feldarabolása”)</a:t>
          </a:r>
        </a:p>
      </dsp:txBody>
      <dsp:txXfrm rot="-5400000">
        <a:off x="3036700" y="4774572"/>
        <a:ext cx="5364913" cy="622321"/>
      </dsp:txXfrm>
    </dsp:sp>
    <dsp:sp modelId="{663C068D-0D92-4B4D-A764-1A1D50C54F1E}">
      <dsp:nvSpPr>
        <dsp:cNvPr id="0" name=""/>
        <dsp:cNvSpPr/>
      </dsp:nvSpPr>
      <dsp:spPr>
        <a:xfrm>
          <a:off x="0" y="4654698"/>
          <a:ext cx="3036700" cy="862067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funkcionális szétválasztás</a:t>
          </a:r>
        </a:p>
      </dsp:txBody>
      <dsp:txXfrm>
        <a:off x="42083" y="4696781"/>
        <a:ext cx="2952534" cy="777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A5B58-0CBA-41CF-8703-ADB449CFCFE6}">
      <dsp:nvSpPr>
        <dsp:cNvPr id="0" name=""/>
        <dsp:cNvSpPr/>
      </dsp:nvSpPr>
      <dsp:spPr>
        <a:xfrm>
          <a:off x="0" y="19746"/>
          <a:ext cx="7772400" cy="6995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„a különböző hálózatok képessége ugyanazon tartalmak továbbítására, illetve</a:t>
          </a:r>
        </a:p>
      </dsp:txBody>
      <dsp:txXfrm>
        <a:off x="34150" y="53896"/>
        <a:ext cx="7704100" cy="631276"/>
      </dsp:txXfrm>
    </dsp:sp>
    <dsp:sp modelId="{D79CF1CC-E072-446F-BF02-B4B6A8614BD9}">
      <dsp:nvSpPr>
        <dsp:cNvPr id="0" name=""/>
        <dsp:cNvSpPr/>
      </dsp:nvSpPr>
      <dsp:spPr>
        <a:xfrm>
          <a:off x="0" y="794470"/>
          <a:ext cx="7772400" cy="7331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a különböző felhasználói eszközök, mint a telefon, a televízió és a PC összeolvadása”</a:t>
          </a:r>
        </a:p>
      </dsp:txBody>
      <dsp:txXfrm>
        <a:off x="35791" y="830261"/>
        <a:ext cx="7700818" cy="66159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F0FCA-813A-4229-809B-DA9DE49487F7}">
      <dsp:nvSpPr>
        <dsp:cNvPr id="0" name=""/>
        <dsp:cNvSpPr/>
      </dsp:nvSpPr>
      <dsp:spPr>
        <a:xfrm>
          <a:off x="0" y="40881"/>
          <a:ext cx="8229600" cy="57563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egyetemes elektronikus hírközlési szolgáltatás</a:t>
          </a:r>
        </a:p>
      </dsp:txBody>
      <dsp:txXfrm>
        <a:off x="28100" y="68981"/>
        <a:ext cx="8173400" cy="519439"/>
      </dsp:txXfrm>
    </dsp:sp>
    <dsp:sp modelId="{3F1A5299-5654-4721-9601-45681B96D782}">
      <dsp:nvSpPr>
        <dsp:cNvPr id="0" name=""/>
        <dsp:cNvSpPr/>
      </dsp:nvSpPr>
      <dsp:spPr>
        <a:xfrm>
          <a:off x="0" y="685641"/>
          <a:ext cx="8229600" cy="575639"/>
        </a:xfrm>
        <a:prstGeom prst="roundRect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tint val="50000"/>
                <a:satMod val="300000"/>
              </a:schemeClr>
            </a:gs>
            <a:gs pos="35000">
              <a:schemeClr val="accent3">
                <a:hueOff val="1875044"/>
                <a:satOff val="-2813"/>
                <a:lumOff val="-458"/>
                <a:alphaOff val="0"/>
                <a:tint val="37000"/>
                <a:satMod val="30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előfizetői szerződésekkel kapcsolatos garanciák</a:t>
          </a:r>
        </a:p>
      </dsp:txBody>
      <dsp:txXfrm>
        <a:off x="28100" y="713741"/>
        <a:ext cx="8173400" cy="519439"/>
      </dsp:txXfrm>
    </dsp:sp>
    <dsp:sp modelId="{F0575F9E-EBE3-4F31-9E51-13DF468A63F8}">
      <dsp:nvSpPr>
        <dsp:cNvPr id="0" name=""/>
        <dsp:cNvSpPr/>
      </dsp:nvSpPr>
      <dsp:spPr>
        <a:xfrm>
          <a:off x="0" y="1330401"/>
          <a:ext cx="8229600" cy="575639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minőségi és számlázási előírások</a:t>
          </a:r>
        </a:p>
      </dsp:txBody>
      <dsp:txXfrm>
        <a:off x="28100" y="1358501"/>
        <a:ext cx="8173400" cy="519439"/>
      </dsp:txXfrm>
    </dsp:sp>
    <dsp:sp modelId="{B9E53596-3962-4ACA-91E0-3CDB6BADE1CD}">
      <dsp:nvSpPr>
        <dsp:cNvPr id="0" name=""/>
        <dsp:cNvSpPr/>
      </dsp:nvSpPr>
      <dsp:spPr>
        <a:xfrm>
          <a:off x="0" y="1975161"/>
          <a:ext cx="8229600" cy="575639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adatvédelmi és adatbiztonsági előírások</a:t>
          </a:r>
        </a:p>
      </dsp:txBody>
      <dsp:txXfrm>
        <a:off x="28100" y="2003261"/>
        <a:ext cx="8173400" cy="519439"/>
      </dsp:txXfrm>
    </dsp:sp>
    <dsp:sp modelId="{60C8783D-DFD3-435E-BFAD-92E87F2CC612}">
      <dsp:nvSpPr>
        <dsp:cNvPr id="0" name=""/>
        <dsp:cNvSpPr/>
      </dsp:nvSpPr>
      <dsp:spPr>
        <a:xfrm>
          <a:off x="0" y="2619921"/>
          <a:ext cx="8229600" cy="575639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segélyhívó szám</a:t>
          </a:r>
        </a:p>
      </dsp:txBody>
      <dsp:txXfrm>
        <a:off x="28100" y="2648021"/>
        <a:ext cx="8173400" cy="519439"/>
      </dsp:txXfrm>
    </dsp:sp>
    <dsp:sp modelId="{73B268BA-1C42-4108-8B4C-D3B880235476}">
      <dsp:nvSpPr>
        <dsp:cNvPr id="0" name=""/>
        <dsp:cNvSpPr/>
      </dsp:nvSpPr>
      <dsp:spPr>
        <a:xfrm>
          <a:off x="0" y="3264681"/>
          <a:ext cx="8229600" cy="575639"/>
        </a:xfrm>
        <a:prstGeom prst="roundRect">
          <a:avLst/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tint val="50000"/>
                <a:satMod val="300000"/>
              </a:schemeClr>
            </a:gs>
            <a:gs pos="35000">
              <a:schemeClr val="accent3">
                <a:hueOff val="9375220"/>
                <a:satOff val="-14067"/>
                <a:lumOff val="-2288"/>
                <a:alphaOff val="0"/>
                <a:tint val="37000"/>
                <a:satMod val="30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számhordozhatóság</a:t>
          </a:r>
        </a:p>
      </dsp:txBody>
      <dsp:txXfrm>
        <a:off x="28100" y="3292781"/>
        <a:ext cx="8173400" cy="519439"/>
      </dsp:txXfrm>
    </dsp:sp>
    <dsp:sp modelId="{5B572DC1-C0A6-40B5-9D22-1D0DCCFB6E76}">
      <dsp:nvSpPr>
        <dsp:cNvPr id="0" name=""/>
        <dsp:cNvSpPr/>
      </dsp:nvSpPr>
      <dsp:spPr>
        <a:xfrm>
          <a:off x="0" y="3909441"/>
          <a:ext cx="8229600" cy="575639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Média és Hírközlési Jogok Biztosa</a:t>
          </a:r>
        </a:p>
      </dsp:txBody>
      <dsp:txXfrm>
        <a:off x="28100" y="3937541"/>
        <a:ext cx="8173400" cy="51943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42E9D-791B-4AFB-929B-D0E548051D00}">
      <dsp:nvSpPr>
        <dsp:cNvPr id="0" name=""/>
        <dsp:cNvSpPr/>
      </dsp:nvSpPr>
      <dsp:spPr>
        <a:xfrm>
          <a:off x="0" y="295918"/>
          <a:ext cx="8856984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12420" rIns="687400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/>
            <a:t>az alapellátás biztosítása olyan fogyasztók részére is, akik üzletileg nem vonzók </a:t>
          </a:r>
          <a:r>
            <a:rPr lang="hu-HU" sz="1500" kern="1200" dirty="0">
              <a:latin typeface="Times New Roman"/>
              <a:cs typeface="Times New Roman"/>
            </a:rPr>
            <a:t>→ </a:t>
          </a:r>
          <a:r>
            <a:rPr lang="hu-HU" sz="1500" kern="1200" dirty="0"/>
            <a:t>szerződéskötési kötelezettség</a:t>
          </a:r>
        </a:p>
      </dsp:txBody>
      <dsp:txXfrm>
        <a:off x="0" y="295918"/>
        <a:ext cx="8856984" cy="850500"/>
      </dsp:txXfrm>
    </dsp:sp>
    <dsp:sp modelId="{6DE46352-EB6E-468D-9238-608E4AECFC73}">
      <dsp:nvSpPr>
        <dsp:cNvPr id="0" name=""/>
        <dsp:cNvSpPr/>
      </dsp:nvSpPr>
      <dsp:spPr>
        <a:xfrm>
          <a:off x="442849" y="74518"/>
          <a:ext cx="6199888" cy="442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cél </a:t>
          </a:r>
        </a:p>
      </dsp:txBody>
      <dsp:txXfrm>
        <a:off x="464465" y="96134"/>
        <a:ext cx="6156656" cy="399568"/>
      </dsp:txXfrm>
    </dsp:sp>
    <dsp:sp modelId="{44E235D0-8DAD-4417-AD20-58BAA1E3966E}">
      <dsp:nvSpPr>
        <dsp:cNvPr id="0" name=""/>
        <dsp:cNvSpPr/>
      </dsp:nvSpPr>
      <dsp:spPr>
        <a:xfrm>
          <a:off x="0" y="1448818"/>
          <a:ext cx="8856984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12420" rIns="687400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/>
            <a:t>a törvényben meghatározott azon elektronikus hírközlési szolgáltatások, amelyek meghatározott minőségben, a Magyarország területén bárhol, minden felhasználó számára megfizethető ár ellenében igénybe vehetők </a:t>
          </a:r>
        </a:p>
      </dsp:txBody>
      <dsp:txXfrm>
        <a:off x="0" y="1448818"/>
        <a:ext cx="8856984" cy="1063125"/>
      </dsp:txXfrm>
    </dsp:sp>
    <dsp:sp modelId="{C3B3795B-0453-4509-9ED6-7DED748389B3}">
      <dsp:nvSpPr>
        <dsp:cNvPr id="0" name=""/>
        <dsp:cNvSpPr/>
      </dsp:nvSpPr>
      <dsp:spPr>
        <a:xfrm>
          <a:off x="442849" y="1227418"/>
          <a:ext cx="6199888" cy="44280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meghatározás</a:t>
          </a:r>
        </a:p>
      </dsp:txBody>
      <dsp:txXfrm>
        <a:off x="464465" y="1249034"/>
        <a:ext cx="6156656" cy="399568"/>
      </dsp:txXfrm>
    </dsp:sp>
    <dsp:sp modelId="{9B51694F-046F-4025-A42C-295447F8E4F7}">
      <dsp:nvSpPr>
        <dsp:cNvPr id="0" name=""/>
        <dsp:cNvSpPr/>
      </dsp:nvSpPr>
      <dsp:spPr>
        <a:xfrm>
          <a:off x="0" y="2814343"/>
          <a:ext cx="8856984" cy="255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12420" rIns="687400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b="0" i="0" kern="1200" dirty="0"/>
            <a:t>az egyetemes szolgáltatás körébe tartozik a helyhez kötött hozzáférésen keresztül megfelelő, Magyarország egész területén megfizethető áron minden fogyasztó részére rendelkezésre álló szélessávú internet-hozzáférési szolgáltatás, illetve hangszolgáltatás - ideértve e szolgáltatások alapját képező csatlakozást is - nyújtása, a fogyasztó erre irányuló észszerű igénye alapján.</a:t>
          </a:r>
          <a:endParaRPr lang="hu-H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b="0" i="0" kern="1200" dirty="0"/>
            <a:t>a megfelelő szélessávú internet-hozzáférési szolgáltatás sávszélességének elégségesnek kell lennie ahhoz, hogy a fogyasztó elérje vagy igénybe vegye </a:t>
          </a:r>
          <a:r>
            <a:rPr lang="hu-HU" sz="1500" b="0" i="0" kern="1200" dirty="0" err="1"/>
            <a:t>pl</a:t>
          </a:r>
          <a:r>
            <a:rPr lang="hu-HU" sz="1500" b="0" i="0" kern="1200" dirty="0"/>
            <a:t> az alábbi szolgáltatásokat:</a:t>
          </a:r>
          <a:r>
            <a:rPr lang="hu-HU" sz="1500" b="0" i="1" kern="1200" dirty="0"/>
            <a:t> </a:t>
          </a:r>
          <a:r>
            <a:rPr lang="hu-HU" sz="1500" b="0" i="0" kern="1200" dirty="0"/>
            <a:t>elektronikus levelezés;  képzési és oktatási célú internetes eszközök, szakmai célú hálózatépítés, álláskeresés és az álláskeresést elősegítő eszközök; internetes újságok és hírportálok, </a:t>
          </a:r>
          <a:r>
            <a:rPr lang="hu-HU" sz="1500" b="0" i="1" kern="1200" dirty="0"/>
            <a:t> </a:t>
          </a:r>
          <a:r>
            <a:rPr lang="hu-HU" sz="1500" b="0" i="0" kern="1200" dirty="0"/>
            <a:t>a közösségi média, azonnali üzenetküldés és a szokványos minőségű hívások és videóhívások.</a:t>
          </a:r>
          <a:endParaRPr lang="hu-HU" sz="1500" kern="1200" dirty="0"/>
        </a:p>
      </dsp:txBody>
      <dsp:txXfrm>
        <a:off x="0" y="2814343"/>
        <a:ext cx="8856984" cy="2551500"/>
      </dsp:txXfrm>
    </dsp:sp>
    <dsp:sp modelId="{FDA18078-8279-4C35-8AB8-A9FBF03B5AD2}">
      <dsp:nvSpPr>
        <dsp:cNvPr id="0" name=""/>
        <dsp:cNvSpPr/>
      </dsp:nvSpPr>
      <dsp:spPr>
        <a:xfrm>
          <a:off x="442849" y="2592943"/>
          <a:ext cx="6199888" cy="44280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egyetemes szolgáltatások köre</a:t>
          </a:r>
        </a:p>
      </dsp:txBody>
      <dsp:txXfrm>
        <a:off x="464465" y="2614559"/>
        <a:ext cx="6156656" cy="39956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E2E37-16AB-47E9-A11F-EC9E3D94590C}">
      <dsp:nvSpPr>
        <dsp:cNvPr id="0" name=""/>
        <dsp:cNvSpPr/>
      </dsp:nvSpPr>
      <dsp:spPr>
        <a:xfrm rot="16200000">
          <a:off x="1322" y="512"/>
          <a:ext cx="2711107" cy="271110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minden tartalom számára azonos hozzáférési feltételek további fenntartása  </a:t>
          </a:r>
        </a:p>
      </dsp:txBody>
      <dsp:txXfrm rot="5400000">
        <a:off x="1322" y="678289"/>
        <a:ext cx="2236663" cy="1355553"/>
      </dsp:txXfrm>
    </dsp:sp>
    <dsp:sp modelId="{44A6A32E-36EE-4E2C-A444-FC005AAD954C}">
      <dsp:nvSpPr>
        <dsp:cNvPr id="0" name=""/>
        <dsp:cNvSpPr/>
      </dsp:nvSpPr>
      <dsp:spPr>
        <a:xfrm rot="5400000">
          <a:off x="3743787" y="512"/>
          <a:ext cx="2711107" cy="271110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a hálózatüzemeltetők által a tartalmak megkülönböztetése, rangsorolása iránti igénynek megfelelő szabályozási környezet kialakítása  </a:t>
          </a:r>
        </a:p>
      </dsp:txBody>
      <dsp:txXfrm rot="-5400000">
        <a:off x="4218231" y="678289"/>
        <a:ext cx="2236663" cy="13555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B68E5-2A63-458D-95A5-967692EA4E50}">
      <dsp:nvSpPr>
        <dsp:cNvPr id="0" name=""/>
        <dsp:cNvSpPr/>
      </dsp:nvSpPr>
      <dsp:spPr>
        <a:xfrm>
          <a:off x="1074" y="675465"/>
          <a:ext cx="2145771" cy="85830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az informatikai, a távközlési és a médiaágazat összeolvadása …</a:t>
          </a:r>
        </a:p>
      </dsp:txBody>
      <dsp:txXfrm>
        <a:off x="430228" y="675465"/>
        <a:ext cx="1287463" cy="858308"/>
      </dsp:txXfrm>
    </dsp:sp>
    <dsp:sp modelId="{92E09BF2-2222-4826-B24F-930276965EA0}">
      <dsp:nvSpPr>
        <dsp:cNvPr id="0" name=""/>
        <dsp:cNvSpPr/>
      </dsp:nvSpPr>
      <dsp:spPr>
        <a:xfrm>
          <a:off x="1867895" y="748421"/>
          <a:ext cx="1780990" cy="712396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műszaki szinten (digitalizáció)</a:t>
          </a:r>
        </a:p>
      </dsp:txBody>
      <dsp:txXfrm>
        <a:off x="2224093" y="748421"/>
        <a:ext cx="1068594" cy="712396"/>
      </dsp:txXfrm>
    </dsp:sp>
    <dsp:sp modelId="{06782BFB-ACD6-4925-92AF-DEF7E7D6171E}">
      <dsp:nvSpPr>
        <dsp:cNvPr id="0" name=""/>
        <dsp:cNvSpPr/>
      </dsp:nvSpPr>
      <dsp:spPr>
        <a:xfrm>
          <a:off x="3399547" y="748421"/>
          <a:ext cx="1780990" cy="712396"/>
        </a:xfrm>
        <a:prstGeom prst="chevron">
          <a:avLst/>
        </a:prstGeom>
        <a:solidFill>
          <a:schemeClr val="accent3">
            <a:tint val="40000"/>
            <a:alpha val="90000"/>
            <a:hueOff val="3572285"/>
            <a:satOff val="-4598"/>
            <a:lumOff val="-35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572285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gazdasági szinten</a:t>
          </a:r>
        </a:p>
      </dsp:txBody>
      <dsp:txXfrm>
        <a:off x="3755745" y="748421"/>
        <a:ext cx="1068594" cy="712396"/>
      </dsp:txXfrm>
    </dsp:sp>
    <dsp:sp modelId="{3C741BFA-F34F-4379-8D03-00F3347E5F1A}">
      <dsp:nvSpPr>
        <dsp:cNvPr id="0" name=""/>
        <dsp:cNvSpPr/>
      </dsp:nvSpPr>
      <dsp:spPr>
        <a:xfrm>
          <a:off x="4931199" y="748421"/>
          <a:ext cx="1780990" cy="712396"/>
        </a:xfrm>
        <a:prstGeom prst="chevron">
          <a:avLst/>
        </a:prstGeom>
        <a:solidFill>
          <a:schemeClr val="accent3">
            <a:tint val="40000"/>
            <a:alpha val="90000"/>
            <a:hueOff val="7144569"/>
            <a:satOff val="-9195"/>
            <a:lumOff val="-71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144569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szolgáltatási szinten</a:t>
          </a:r>
        </a:p>
      </dsp:txBody>
      <dsp:txXfrm>
        <a:off x="5287397" y="748421"/>
        <a:ext cx="1068594" cy="712396"/>
      </dsp:txXfrm>
    </dsp:sp>
    <dsp:sp modelId="{EED4A9BE-0DB7-403D-863D-06AD7096E472}">
      <dsp:nvSpPr>
        <dsp:cNvPr id="0" name=""/>
        <dsp:cNvSpPr/>
      </dsp:nvSpPr>
      <dsp:spPr>
        <a:xfrm>
          <a:off x="6462851" y="748421"/>
          <a:ext cx="1780990" cy="712396"/>
        </a:xfrm>
        <a:prstGeom prst="chevron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szabályozási szinten</a:t>
          </a:r>
        </a:p>
      </dsp:txBody>
      <dsp:txXfrm>
        <a:off x="6819049" y="748421"/>
        <a:ext cx="1068594" cy="712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45D68-E157-49C2-B690-A2D40DFB5A8F}">
      <dsp:nvSpPr>
        <dsp:cNvPr id="0" name=""/>
        <dsp:cNvSpPr/>
      </dsp:nvSpPr>
      <dsp:spPr>
        <a:xfrm>
          <a:off x="648045" y="0"/>
          <a:ext cx="7467229" cy="324036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E91AF-DE99-410B-A4AC-46B7193D97B2}">
      <dsp:nvSpPr>
        <dsp:cNvPr id="0" name=""/>
        <dsp:cNvSpPr/>
      </dsp:nvSpPr>
      <dsp:spPr>
        <a:xfrm>
          <a:off x="2144" y="648072"/>
          <a:ext cx="1966110" cy="194421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schemeClr val="tx1"/>
              </a:solidFill>
            </a:rPr>
            <a:t>monopol szolgáltatók; szabályozás és szolgáltatás összefonódása; vezetékes távközlés</a:t>
          </a:r>
        </a:p>
      </dsp:txBody>
      <dsp:txXfrm>
        <a:off x="97053" y="742981"/>
        <a:ext cx="1776292" cy="1754398"/>
      </dsp:txXfrm>
    </dsp:sp>
    <dsp:sp modelId="{A397129F-47E6-4A32-89FB-8965FE461C3E}">
      <dsp:nvSpPr>
        <dsp:cNvPr id="0" name=""/>
        <dsp:cNvSpPr/>
      </dsp:nvSpPr>
      <dsp:spPr>
        <a:xfrm>
          <a:off x="2279732" y="720079"/>
          <a:ext cx="1966110" cy="180020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schemeClr val="tx1"/>
              </a:solidFill>
            </a:rPr>
            <a:t>fokozatos piacnyitás; szabályozott piacnyitás; szolgáltatások bővülése</a:t>
          </a:r>
        </a:p>
      </dsp:txBody>
      <dsp:txXfrm>
        <a:off x="2367611" y="807958"/>
        <a:ext cx="1790352" cy="1624443"/>
      </dsp:txXfrm>
    </dsp:sp>
    <dsp:sp modelId="{24D4395D-B647-48DE-A9A8-46506223982D}">
      <dsp:nvSpPr>
        <dsp:cNvPr id="0" name=""/>
        <dsp:cNvSpPr/>
      </dsp:nvSpPr>
      <dsp:spPr>
        <a:xfrm>
          <a:off x="4545195" y="972108"/>
          <a:ext cx="1966110" cy="129614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schemeClr val="tx1"/>
              </a:solidFill>
            </a:rPr>
            <a:t>teljes verseny; konvergencia; ágazati piacszabályozás </a:t>
          </a:r>
        </a:p>
      </dsp:txBody>
      <dsp:txXfrm>
        <a:off x="4608468" y="1035381"/>
        <a:ext cx="1839564" cy="1169598"/>
      </dsp:txXfrm>
    </dsp:sp>
    <dsp:sp modelId="{B2BB3136-B4EB-4649-9AB7-231B02817ECB}">
      <dsp:nvSpPr>
        <dsp:cNvPr id="0" name=""/>
        <dsp:cNvSpPr/>
      </dsp:nvSpPr>
      <dsp:spPr>
        <a:xfrm>
          <a:off x="6816721" y="972108"/>
          <a:ext cx="1966110" cy="12961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schemeClr val="tx1"/>
              </a:solidFill>
            </a:rPr>
            <a:t>hatékony verseny; versenyjogi szabályozás</a:t>
          </a:r>
        </a:p>
      </dsp:txBody>
      <dsp:txXfrm>
        <a:off x="6879994" y="1035381"/>
        <a:ext cx="1839564" cy="11695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68D65-474D-4434-95DE-61792741DE01}">
      <dsp:nvSpPr>
        <dsp:cNvPr id="0" name=""/>
        <dsp:cNvSpPr/>
      </dsp:nvSpPr>
      <dsp:spPr>
        <a:xfrm>
          <a:off x="432" y="420817"/>
          <a:ext cx="1827699" cy="1367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1987</a:t>
          </a:r>
        </a:p>
      </dsp:txBody>
      <dsp:txXfrm>
        <a:off x="432" y="420817"/>
        <a:ext cx="1827699" cy="911547"/>
      </dsp:txXfrm>
    </dsp:sp>
    <dsp:sp modelId="{7F76B45C-CF1B-4C01-8DD1-A73B8EDE3C64}">
      <dsp:nvSpPr>
        <dsp:cNvPr id="0" name=""/>
        <dsp:cNvSpPr/>
      </dsp:nvSpPr>
      <dsp:spPr>
        <a:xfrm>
          <a:off x="884254" y="1267710"/>
          <a:ext cx="1430843" cy="1219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/>
            <a:t>Európai Bizottság: Zöld Könyv a távközlésről</a:t>
          </a:r>
        </a:p>
      </dsp:txBody>
      <dsp:txXfrm>
        <a:off x="919971" y="1303427"/>
        <a:ext cx="1359409" cy="1148024"/>
      </dsp:txXfrm>
    </dsp:sp>
    <dsp:sp modelId="{A470D433-1395-44AF-BB26-697A4F72735F}">
      <dsp:nvSpPr>
        <dsp:cNvPr id="0" name=""/>
        <dsp:cNvSpPr/>
      </dsp:nvSpPr>
      <dsp:spPr>
        <a:xfrm rot="30437">
          <a:off x="2095389" y="629349"/>
          <a:ext cx="566631" cy="520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000" kern="1200"/>
        </a:p>
      </dsp:txBody>
      <dsp:txXfrm>
        <a:off x="2095392" y="732741"/>
        <a:ext cx="410507" cy="312247"/>
      </dsp:txXfrm>
    </dsp:sp>
    <dsp:sp modelId="{6C6090F9-A619-4AE4-A45C-1FAB43718F03}">
      <dsp:nvSpPr>
        <dsp:cNvPr id="0" name=""/>
        <dsp:cNvSpPr/>
      </dsp:nvSpPr>
      <dsp:spPr>
        <a:xfrm>
          <a:off x="2897205" y="447020"/>
          <a:ext cx="2090256" cy="1369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1988-1996 (1998):</a:t>
          </a:r>
        </a:p>
      </dsp:txBody>
      <dsp:txXfrm>
        <a:off x="2897205" y="447020"/>
        <a:ext cx="2090256" cy="912761"/>
      </dsp:txXfrm>
    </dsp:sp>
    <dsp:sp modelId="{9EF3E53C-9C45-4252-A7F0-87E6CEA4AD41}">
      <dsp:nvSpPr>
        <dsp:cNvPr id="0" name=""/>
        <dsp:cNvSpPr/>
      </dsp:nvSpPr>
      <dsp:spPr>
        <a:xfrm>
          <a:off x="3896701" y="1297453"/>
          <a:ext cx="1536589" cy="1112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/>
            <a:t>liberalizációs irányelvek, harmonizációs irányelvek</a:t>
          </a:r>
        </a:p>
      </dsp:txBody>
      <dsp:txXfrm>
        <a:off x="3929295" y="1330047"/>
        <a:ext cx="1471401" cy="1047637"/>
      </dsp:txXfrm>
    </dsp:sp>
    <dsp:sp modelId="{1E996A58-E6DC-4695-882C-D08E089A3581}">
      <dsp:nvSpPr>
        <dsp:cNvPr id="0" name=""/>
        <dsp:cNvSpPr/>
      </dsp:nvSpPr>
      <dsp:spPr>
        <a:xfrm rot="44438">
          <a:off x="5258640" y="461505"/>
          <a:ext cx="478030" cy="6020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000" kern="1200"/>
        </a:p>
      </dsp:txBody>
      <dsp:txXfrm>
        <a:off x="5258646" y="580988"/>
        <a:ext cx="334621" cy="361230"/>
      </dsp:txXfrm>
    </dsp:sp>
    <dsp:sp modelId="{A46D8800-3BFE-4E52-8C49-3E132A55FF24}">
      <dsp:nvSpPr>
        <dsp:cNvPr id="0" name=""/>
        <dsp:cNvSpPr/>
      </dsp:nvSpPr>
      <dsp:spPr>
        <a:xfrm>
          <a:off x="5978129" y="232720"/>
          <a:ext cx="2090256" cy="1174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2002</a:t>
          </a:r>
        </a:p>
      </dsp:txBody>
      <dsp:txXfrm>
        <a:off x="5978129" y="232720"/>
        <a:ext cx="2090256" cy="783264"/>
      </dsp:txXfrm>
    </dsp:sp>
    <dsp:sp modelId="{374B9900-7511-4411-A909-C657AABE518F}">
      <dsp:nvSpPr>
        <dsp:cNvPr id="0" name=""/>
        <dsp:cNvSpPr/>
      </dsp:nvSpPr>
      <dsp:spPr>
        <a:xfrm>
          <a:off x="6406687" y="920301"/>
          <a:ext cx="2090256" cy="216427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/>
            <a:t>„Új Szabályozási Keret”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/>
            <a:t>Keretirányelv</a:t>
          </a:r>
          <a:endParaRPr lang="hu-HU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/>
            <a:t>Hozzáférési irányelv 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/>
            <a:t>Engedélyezési irányelv 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/>
            <a:t>Egyetemes szolgáltatási irányelv 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/>
            <a:t>Adatvédelmi irányelv 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/>
            <a:t>Verseny irányelv 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/>
            <a:t>Helyi hurok rendelet</a:t>
          </a:r>
        </a:p>
      </dsp:txBody>
      <dsp:txXfrm>
        <a:off x="6467909" y="981523"/>
        <a:ext cx="1967812" cy="20418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68D65-474D-4434-95DE-61792741DE01}">
      <dsp:nvSpPr>
        <dsp:cNvPr id="0" name=""/>
        <dsp:cNvSpPr/>
      </dsp:nvSpPr>
      <dsp:spPr>
        <a:xfrm>
          <a:off x="6302" y="220816"/>
          <a:ext cx="1777436" cy="755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2007-2009:</a:t>
          </a:r>
        </a:p>
      </dsp:txBody>
      <dsp:txXfrm>
        <a:off x="6302" y="220816"/>
        <a:ext cx="1777436" cy="503435"/>
      </dsp:txXfrm>
    </dsp:sp>
    <dsp:sp modelId="{7F76B45C-CF1B-4C01-8DD1-A73B8EDE3C64}">
      <dsp:nvSpPr>
        <dsp:cNvPr id="0" name=""/>
        <dsp:cNvSpPr/>
      </dsp:nvSpPr>
      <dsp:spPr>
        <a:xfrm>
          <a:off x="370355" y="724252"/>
          <a:ext cx="1777436" cy="1791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kern="1200" dirty="0"/>
            <a:t>a szabályozás felülvizsgálata és módosítása</a:t>
          </a:r>
        </a:p>
      </dsp:txBody>
      <dsp:txXfrm>
        <a:off x="422414" y="776311"/>
        <a:ext cx="1673318" cy="1687117"/>
      </dsp:txXfrm>
    </dsp:sp>
    <dsp:sp modelId="{A470D433-1395-44AF-BB26-697A4F72735F}">
      <dsp:nvSpPr>
        <dsp:cNvPr id="0" name=""/>
        <dsp:cNvSpPr/>
      </dsp:nvSpPr>
      <dsp:spPr>
        <a:xfrm>
          <a:off x="2053192" y="251269"/>
          <a:ext cx="571240" cy="4425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kern="1200"/>
        </a:p>
      </dsp:txBody>
      <dsp:txXfrm>
        <a:off x="2053192" y="339775"/>
        <a:ext cx="438481" cy="265518"/>
      </dsp:txXfrm>
    </dsp:sp>
    <dsp:sp modelId="{6C6090F9-A619-4AE4-A45C-1FAB43718F03}">
      <dsp:nvSpPr>
        <dsp:cNvPr id="0" name=""/>
        <dsp:cNvSpPr/>
      </dsp:nvSpPr>
      <dsp:spPr>
        <a:xfrm>
          <a:off x="2861551" y="220816"/>
          <a:ext cx="1777436" cy="755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2015</a:t>
          </a:r>
        </a:p>
      </dsp:txBody>
      <dsp:txXfrm>
        <a:off x="2861551" y="220816"/>
        <a:ext cx="1777436" cy="503435"/>
      </dsp:txXfrm>
    </dsp:sp>
    <dsp:sp modelId="{9EF3E53C-9C45-4252-A7F0-87E6CEA4AD41}">
      <dsp:nvSpPr>
        <dsp:cNvPr id="0" name=""/>
        <dsp:cNvSpPr/>
      </dsp:nvSpPr>
      <dsp:spPr>
        <a:xfrm>
          <a:off x="3225604" y="724252"/>
          <a:ext cx="1777436" cy="1791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kern="1200" dirty="0"/>
            <a:t>Digitális Egységes Piac Stratégia </a:t>
          </a:r>
        </a:p>
      </dsp:txBody>
      <dsp:txXfrm>
        <a:off x="3277663" y="776311"/>
        <a:ext cx="1673318" cy="1687117"/>
      </dsp:txXfrm>
    </dsp:sp>
    <dsp:sp modelId="{1E996A58-E6DC-4695-882C-D08E089A3581}">
      <dsp:nvSpPr>
        <dsp:cNvPr id="0" name=""/>
        <dsp:cNvSpPr/>
      </dsp:nvSpPr>
      <dsp:spPr>
        <a:xfrm rot="21479330">
          <a:off x="4908264" y="200569"/>
          <a:ext cx="571592" cy="4425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kern="1200"/>
        </a:p>
      </dsp:txBody>
      <dsp:txXfrm>
        <a:off x="4908305" y="291405"/>
        <a:ext cx="438833" cy="265518"/>
      </dsp:txXfrm>
    </dsp:sp>
    <dsp:sp modelId="{A46D8800-3BFE-4E52-8C49-3E132A55FF24}">
      <dsp:nvSpPr>
        <dsp:cNvPr id="0" name=""/>
        <dsp:cNvSpPr/>
      </dsp:nvSpPr>
      <dsp:spPr>
        <a:xfrm>
          <a:off x="5716799" y="120551"/>
          <a:ext cx="1777436" cy="755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2018</a:t>
          </a:r>
        </a:p>
      </dsp:txBody>
      <dsp:txXfrm>
        <a:off x="5716799" y="120551"/>
        <a:ext cx="1777436" cy="503435"/>
      </dsp:txXfrm>
    </dsp:sp>
    <dsp:sp modelId="{374B9900-7511-4411-A909-C657AABE518F}">
      <dsp:nvSpPr>
        <dsp:cNvPr id="0" name=""/>
        <dsp:cNvSpPr/>
      </dsp:nvSpPr>
      <dsp:spPr>
        <a:xfrm>
          <a:off x="5948515" y="544010"/>
          <a:ext cx="2054716" cy="2192293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700" kern="1200" dirty="0"/>
            <a:t>Európai Elektronikus Hírközlési Kódex </a:t>
          </a:r>
          <a:r>
            <a:rPr lang="hu-HU" sz="1700" b="0" i="0" kern="1200" dirty="0"/>
            <a:t>2018/1972 EU Irányelv </a:t>
          </a:r>
          <a:r>
            <a:rPr lang="hu-HU" sz="1700" kern="1200" dirty="0"/>
            <a:t> </a:t>
          </a:r>
        </a:p>
      </dsp:txBody>
      <dsp:txXfrm>
        <a:off x="6008696" y="604191"/>
        <a:ext cx="1934354" cy="20719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E4989-AF41-460D-AA73-8AD8B2BFF1AA}">
      <dsp:nvSpPr>
        <dsp:cNvPr id="0" name=""/>
        <dsp:cNvSpPr/>
      </dsp:nvSpPr>
      <dsp:spPr>
        <a:xfrm>
          <a:off x="0" y="0"/>
          <a:ext cx="84352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7FE43-25A6-4F1B-9C41-1D57C57861AB}">
      <dsp:nvSpPr>
        <dsp:cNvPr id="0" name=""/>
        <dsp:cNvSpPr/>
      </dsp:nvSpPr>
      <dsp:spPr>
        <a:xfrm>
          <a:off x="0" y="0"/>
          <a:ext cx="1687056" cy="2761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>
              <a:latin typeface="Garamond" pitchFamily="18" charset="0"/>
            </a:rPr>
            <a:t>Liberalizáció</a:t>
          </a:r>
        </a:p>
      </dsp:txBody>
      <dsp:txXfrm>
        <a:off x="0" y="0"/>
        <a:ext cx="1687056" cy="2761084"/>
      </dsp:txXfrm>
    </dsp:sp>
    <dsp:sp modelId="{896CF5ED-5AA4-4E39-BDB5-D2091F447F0A}">
      <dsp:nvSpPr>
        <dsp:cNvPr id="0" name=""/>
        <dsp:cNvSpPr/>
      </dsp:nvSpPr>
      <dsp:spPr>
        <a:xfrm>
          <a:off x="1813585" y="32457"/>
          <a:ext cx="6621694" cy="649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Garamond" pitchFamily="18" charset="0"/>
            </a:rPr>
            <a:t>különleges, kizárólagos jogok fokozatos lebontása</a:t>
          </a:r>
        </a:p>
      </dsp:txBody>
      <dsp:txXfrm>
        <a:off x="1813585" y="32457"/>
        <a:ext cx="6621694" cy="649151"/>
      </dsp:txXfrm>
    </dsp:sp>
    <dsp:sp modelId="{DE52B283-C80A-4BE2-86BA-CE10F9FFA168}">
      <dsp:nvSpPr>
        <dsp:cNvPr id="0" name=""/>
        <dsp:cNvSpPr/>
      </dsp:nvSpPr>
      <dsp:spPr>
        <a:xfrm>
          <a:off x="1666541" y="481608"/>
          <a:ext cx="67482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22424-3104-4B42-B272-6787B8E00792}">
      <dsp:nvSpPr>
        <dsp:cNvPr id="0" name=""/>
        <dsp:cNvSpPr/>
      </dsp:nvSpPr>
      <dsp:spPr>
        <a:xfrm>
          <a:off x="1738561" y="553615"/>
          <a:ext cx="6621694" cy="649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Garamond" pitchFamily="18" charset="0"/>
            </a:rPr>
            <a:t>független hatóságok kialakítása</a:t>
          </a:r>
        </a:p>
      </dsp:txBody>
      <dsp:txXfrm>
        <a:off x="1738561" y="553615"/>
        <a:ext cx="6621694" cy="649151"/>
      </dsp:txXfrm>
    </dsp:sp>
    <dsp:sp modelId="{558E0BD1-71D1-4064-901C-1868622CE58C}">
      <dsp:nvSpPr>
        <dsp:cNvPr id="0" name=""/>
        <dsp:cNvSpPr/>
      </dsp:nvSpPr>
      <dsp:spPr>
        <a:xfrm>
          <a:off x="1666541" y="1129680"/>
          <a:ext cx="67482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DBA33-D37F-4575-80CA-D7A0093FC060}">
      <dsp:nvSpPr>
        <dsp:cNvPr id="0" name=""/>
        <dsp:cNvSpPr/>
      </dsp:nvSpPr>
      <dsp:spPr>
        <a:xfrm>
          <a:off x="1738561" y="1201689"/>
          <a:ext cx="6621694" cy="649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Garamond" pitchFamily="18" charset="0"/>
            </a:rPr>
            <a:t>1988-tól a Bizottság irányelvei (végberendezések, műhold, kábeltelevízió, mobil)</a:t>
          </a:r>
        </a:p>
      </dsp:txBody>
      <dsp:txXfrm>
        <a:off x="1738561" y="1201689"/>
        <a:ext cx="6621694" cy="649151"/>
      </dsp:txXfrm>
    </dsp:sp>
    <dsp:sp modelId="{F054C359-30E7-4580-9D9C-4F21D8EF4DA0}">
      <dsp:nvSpPr>
        <dsp:cNvPr id="0" name=""/>
        <dsp:cNvSpPr/>
      </dsp:nvSpPr>
      <dsp:spPr>
        <a:xfrm>
          <a:off x="1666541" y="1777752"/>
          <a:ext cx="67482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E0070-B626-493E-B976-C1AE03B1D930}">
      <dsp:nvSpPr>
        <dsp:cNvPr id="0" name=""/>
        <dsp:cNvSpPr/>
      </dsp:nvSpPr>
      <dsp:spPr>
        <a:xfrm>
          <a:off x="1810539" y="1777752"/>
          <a:ext cx="6621694" cy="649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Garamond" pitchFamily="18" charset="0"/>
            </a:rPr>
            <a:t>2002: </a:t>
          </a:r>
          <a:r>
            <a:rPr lang="hu-HU" sz="1800" kern="1200" dirty="0">
              <a:latin typeface="Garamond" pitchFamily="18" charset="0"/>
              <a:hlinkClick xmlns:r="http://schemas.openxmlformats.org/officeDocument/2006/relationships" r:id="rId1"/>
            </a:rPr>
            <a:t>versenyirányelv</a:t>
          </a:r>
          <a:r>
            <a:rPr lang="hu-HU" sz="1800" kern="1200" dirty="0">
              <a:latin typeface="Garamond" pitchFamily="18" charset="0"/>
            </a:rPr>
            <a:t>: „A tagállamok nem adhatnak és nem tarthatnak fenn kizárólagos és különleges jogokat elektronikus hírközlő hálózatok létesítésére és/vagy szolgáltatására, valamint nyilvánosan elérhető elektronikus hírközlési szolgáltatások nyújtására vonatkozóan.”</a:t>
          </a:r>
        </a:p>
      </dsp:txBody>
      <dsp:txXfrm>
        <a:off x="1810539" y="1777752"/>
        <a:ext cx="6621694" cy="649151"/>
      </dsp:txXfrm>
    </dsp:sp>
    <dsp:sp modelId="{5996CAB0-E3BD-474B-823A-0B201A8C7CF7}">
      <dsp:nvSpPr>
        <dsp:cNvPr id="0" name=""/>
        <dsp:cNvSpPr/>
      </dsp:nvSpPr>
      <dsp:spPr>
        <a:xfrm>
          <a:off x="1687056" y="2726435"/>
          <a:ext cx="67482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2D0E1-C4A3-49EC-B107-1EEE7DF70AAC}">
      <dsp:nvSpPr>
        <dsp:cNvPr id="0" name=""/>
        <dsp:cNvSpPr/>
      </dsp:nvSpPr>
      <dsp:spPr>
        <a:xfrm>
          <a:off x="0" y="2761084"/>
          <a:ext cx="84352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F66D2-2DD0-4465-8F2A-7B8E11EC1A6A}">
      <dsp:nvSpPr>
        <dsp:cNvPr id="0" name=""/>
        <dsp:cNvSpPr/>
      </dsp:nvSpPr>
      <dsp:spPr>
        <a:xfrm>
          <a:off x="0" y="2761084"/>
          <a:ext cx="1687056" cy="2761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>
              <a:latin typeface="Garamond" pitchFamily="18" charset="0"/>
            </a:rPr>
            <a:t>Harmonizáció</a:t>
          </a:r>
        </a:p>
      </dsp:txBody>
      <dsp:txXfrm>
        <a:off x="0" y="2761084"/>
        <a:ext cx="1687056" cy="2761084"/>
      </dsp:txXfrm>
    </dsp:sp>
    <dsp:sp modelId="{A15F7616-4065-49F0-9292-772B3CF96B92}">
      <dsp:nvSpPr>
        <dsp:cNvPr id="0" name=""/>
        <dsp:cNvSpPr/>
      </dsp:nvSpPr>
      <dsp:spPr>
        <a:xfrm>
          <a:off x="1810539" y="2713614"/>
          <a:ext cx="6621694" cy="638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Garamond" pitchFamily="18" charset="0"/>
            </a:rPr>
            <a:t>a </a:t>
          </a:r>
          <a:r>
            <a:rPr lang="hu-HU" sz="1800" kern="1200" dirty="0">
              <a:latin typeface="Garamond" pitchFamily="18" charset="0"/>
            </a:rPr>
            <a:t>piacnyitás eszközeinek meghatározása, egységes belső piac </a:t>
          </a:r>
        </a:p>
      </dsp:txBody>
      <dsp:txXfrm>
        <a:off x="1810539" y="2713614"/>
        <a:ext cx="6621694" cy="638852"/>
      </dsp:txXfrm>
    </dsp:sp>
    <dsp:sp modelId="{B60F7B98-F7D6-4E60-B789-F15FFA71FF21}">
      <dsp:nvSpPr>
        <dsp:cNvPr id="0" name=""/>
        <dsp:cNvSpPr/>
      </dsp:nvSpPr>
      <dsp:spPr>
        <a:xfrm>
          <a:off x="1666541" y="3220826"/>
          <a:ext cx="67482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00BDE-203C-49B3-BD24-ABED1A6699C0}">
      <dsp:nvSpPr>
        <dsp:cNvPr id="0" name=""/>
        <dsp:cNvSpPr/>
      </dsp:nvSpPr>
      <dsp:spPr>
        <a:xfrm>
          <a:off x="1813585" y="3217909"/>
          <a:ext cx="6621694" cy="65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latin typeface="Garamond" pitchFamily="18" charset="0"/>
            </a:rPr>
            <a:t>ONP (Open Network </a:t>
          </a:r>
          <a:r>
            <a:rPr lang="hu-HU" sz="1600" kern="1200" dirty="0" err="1">
              <a:latin typeface="Garamond" pitchFamily="18" charset="0"/>
            </a:rPr>
            <a:t>Provision</a:t>
          </a:r>
          <a:r>
            <a:rPr lang="hu-HU" sz="1600" kern="1200" dirty="0">
              <a:latin typeface="Garamond" pitchFamily="18" charset="0"/>
            </a:rPr>
            <a:t>) irányelvek(1990): harmonizálta a közcélú távközlési hálózatokhoz és szolgáltatásokhoz való hozzáférés feltételeit, kötelezte a tagállamokat, hogy a hozzáférést objektív, átlátható, diszkriminációmentes módon biztosítsák,  a liberalizált és monopol területek viszonyának rendezése</a:t>
          </a:r>
        </a:p>
      </dsp:txBody>
      <dsp:txXfrm>
        <a:off x="1813585" y="3217909"/>
        <a:ext cx="6621694" cy="656566"/>
      </dsp:txXfrm>
    </dsp:sp>
    <dsp:sp modelId="{25E6E4F8-EA27-44A9-9991-68B430532D51}">
      <dsp:nvSpPr>
        <dsp:cNvPr id="0" name=""/>
        <dsp:cNvSpPr/>
      </dsp:nvSpPr>
      <dsp:spPr>
        <a:xfrm>
          <a:off x="1687056" y="4122159"/>
          <a:ext cx="67482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42137-26CD-45C5-90EC-090BBBB41E94}">
      <dsp:nvSpPr>
        <dsp:cNvPr id="0" name=""/>
        <dsp:cNvSpPr/>
      </dsp:nvSpPr>
      <dsp:spPr>
        <a:xfrm>
          <a:off x="1813585" y="4154987"/>
          <a:ext cx="6039581" cy="64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latin typeface="Garamond" pitchFamily="18" charset="0"/>
            </a:rPr>
            <a:t>II. ONP keretirányelv (1997):  a már liberalizált piac szabályozása, jelentős piaci erő (JPE) alapján történő beavatkozás, a jelentős piaci erő normatív meghatározása, JPE kötelezés a hozzáférés biztosítására, költségalapú árak kialakítására, összekapcsolásra vonatkozó ajánlatok közzétételére </a:t>
          </a:r>
        </a:p>
      </dsp:txBody>
      <dsp:txXfrm>
        <a:off x="1813585" y="4154987"/>
        <a:ext cx="6039581" cy="644130"/>
      </dsp:txXfrm>
    </dsp:sp>
    <dsp:sp modelId="{912765DC-A9A9-4499-9A16-377BE5BCD526}">
      <dsp:nvSpPr>
        <dsp:cNvPr id="0" name=""/>
        <dsp:cNvSpPr/>
      </dsp:nvSpPr>
      <dsp:spPr>
        <a:xfrm>
          <a:off x="1687055" y="5162128"/>
          <a:ext cx="67482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67741-298B-4FBA-97CF-B5499BCC01DC}">
      <dsp:nvSpPr>
        <dsp:cNvPr id="0" name=""/>
        <dsp:cNvSpPr/>
      </dsp:nvSpPr>
      <dsp:spPr>
        <a:xfrm>
          <a:off x="1813585" y="4831946"/>
          <a:ext cx="6621694" cy="65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kern="1200" dirty="0">
            <a:latin typeface="Garamond" pitchFamily="18" charset="0"/>
          </a:endParaRP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Garamond" pitchFamily="18" charset="0"/>
            </a:rPr>
            <a:t>2002:  </a:t>
          </a:r>
          <a:r>
            <a:rPr lang="hu-HU" sz="1800" kern="1200" dirty="0">
              <a:latin typeface="Garamond" pitchFamily="18" charset="0"/>
              <a:hlinkClick xmlns:r="http://schemas.openxmlformats.org/officeDocument/2006/relationships" r:id="rId2"/>
            </a:rPr>
            <a:t>új szabályozási keret</a:t>
          </a:r>
          <a:endParaRPr lang="hu-HU" sz="1800" kern="1200" dirty="0">
            <a:latin typeface="Garamond" pitchFamily="18" charset="0"/>
          </a:endParaRPr>
        </a:p>
      </dsp:txBody>
      <dsp:txXfrm>
        <a:off x="1813585" y="4831946"/>
        <a:ext cx="6621694" cy="656566"/>
      </dsp:txXfrm>
    </dsp:sp>
    <dsp:sp modelId="{8D8F6063-DB7A-40F4-9617-FE6155858BFD}">
      <dsp:nvSpPr>
        <dsp:cNvPr id="0" name=""/>
        <dsp:cNvSpPr/>
      </dsp:nvSpPr>
      <dsp:spPr>
        <a:xfrm>
          <a:off x="1687056" y="5488513"/>
          <a:ext cx="67482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50688-43CB-404B-AE06-9FDB0A11F0C3}">
      <dsp:nvSpPr>
        <dsp:cNvPr id="0" name=""/>
        <dsp:cNvSpPr/>
      </dsp:nvSpPr>
      <dsp:spPr>
        <a:xfrm>
          <a:off x="-18089" y="0"/>
          <a:ext cx="4623280" cy="462328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4B468-ADEF-4067-A40D-39987767A71C}">
      <dsp:nvSpPr>
        <dsp:cNvPr id="0" name=""/>
        <dsp:cNvSpPr/>
      </dsp:nvSpPr>
      <dsp:spPr>
        <a:xfrm>
          <a:off x="2254038" y="0"/>
          <a:ext cx="5897271" cy="46232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dirty="0"/>
            <a:t>szabályozás aktualizálása </a:t>
          </a:r>
        </a:p>
      </dsp:txBody>
      <dsp:txXfrm>
        <a:off x="2254038" y="0"/>
        <a:ext cx="2948635" cy="1386987"/>
      </dsp:txXfrm>
    </dsp:sp>
    <dsp:sp modelId="{47955AAB-5870-404A-8C04-5C07B46643CF}">
      <dsp:nvSpPr>
        <dsp:cNvPr id="0" name=""/>
        <dsp:cNvSpPr/>
      </dsp:nvSpPr>
      <dsp:spPr>
        <a:xfrm>
          <a:off x="790985" y="1386987"/>
          <a:ext cx="3005128" cy="300512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4E457-3E01-4002-BF7A-08D725947C38}">
      <dsp:nvSpPr>
        <dsp:cNvPr id="0" name=""/>
        <dsp:cNvSpPr/>
      </dsp:nvSpPr>
      <dsp:spPr>
        <a:xfrm>
          <a:off x="2293550" y="1386987"/>
          <a:ext cx="5897271" cy="3005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dirty="0"/>
            <a:t>nemzeti szabályozó hatóságok feladatai</a:t>
          </a:r>
        </a:p>
      </dsp:txBody>
      <dsp:txXfrm>
        <a:off x="2293550" y="1386987"/>
        <a:ext cx="2948635" cy="1386982"/>
      </dsp:txXfrm>
    </dsp:sp>
    <dsp:sp modelId="{305F0164-1CC1-4E3E-9F39-9A819528C69A}">
      <dsp:nvSpPr>
        <dsp:cNvPr id="0" name=""/>
        <dsp:cNvSpPr/>
      </dsp:nvSpPr>
      <dsp:spPr>
        <a:xfrm>
          <a:off x="1600058" y="2773969"/>
          <a:ext cx="1386982" cy="138698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10DAC-C2E6-40DC-A655-F7C02B4BDE67}">
      <dsp:nvSpPr>
        <dsp:cNvPr id="0" name=""/>
        <dsp:cNvSpPr/>
      </dsp:nvSpPr>
      <dsp:spPr>
        <a:xfrm>
          <a:off x="2293550" y="2773969"/>
          <a:ext cx="5897271" cy="13869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dirty="0"/>
            <a:t>5G</a:t>
          </a:r>
        </a:p>
      </dsp:txBody>
      <dsp:txXfrm>
        <a:off x="2293550" y="2773969"/>
        <a:ext cx="2948635" cy="1386982"/>
      </dsp:txXfrm>
    </dsp:sp>
    <dsp:sp modelId="{ECE0D391-F5C2-481B-BC5D-644F7706300D}">
      <dsp:nvSpPr>
        <dsp:cNvPr id="0" name=""/>
        <dsp:cNvSpPr/>
      </dsp:nvSpPr>
      <dsp:spPr>
        <a:xfrm>
          <a:off x="5206006" y="0"/>
          <a:ext cx="3020995" cy="13869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/>
            <a:t>szolgáltatási kör bővítése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/>
            <a:t>piacszabályozás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/>
            <a:t>új fogyasztóvédelmi szabályok  </a:t>
          </a:r>
        </a:p>
      </dsp:txBody>
      <dsp:txXfrm>
        <a:off x="5206006" y="0"/>
        <a:ext cx="3020995" cy="1386987"/>
      </dsp:txXfrm>
    </dsp:sp>
    <dsp:sp modelId="{BE439B74-9C9F-496F-82F7-5E7CAF530E02}">
      <dsp:nvSpPr>
        <dsp:cNvPr id="0" name=""/>
        <dsp:cNvSpPr/>
      </dsp:nvSpPr>
      <dsp:spPr>
        <a:xfrm>
          <a:off x="5242186" y="1386987"/>
          <a:ext cx="2948635" cy="138698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/>
            <a:t>feladatok összehangolása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/>
            <a:t>eljárások összehangolása</a:t>
          </a:r>
        </a:p>
      </dsp:txBody>
      <dsp:txXfrm>
        <a:off x="5242186" y="1386987"/>
        <a:ext cx="2948635" cy="1386982"/>
      </dsp:txXfrm>
    </dsp:sp>
    <dsp:sp modelId="{7EB80370-3629-4502-AA48-6BEF33951A2D}">
      <dsp:nvSpPr>
        <dsp:cNvPr id="0" name=""/>
        <dsp:cNvSpPr/>
      </dsp:nvSpPr>
      <dsp:spPr>
        <a:xfrm>
          <a:off x="5242186" y="2773969"/>
          <a:ext cx="2948635" cy="138698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b="0" i="0" kern="1200" dirty="0"/>
            <a:t>elősegítse a nagyon nagy kapacitású hálózatok kiépítését és ezáltal növelje az összekapcsoltságot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b="0" i="0" kern="1200" dirty="0"/>
            <a:t>verseny élénkítése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b="0" i="0" kern="1200" dirty="0"/>
            <a:t>beruházások bővítése</a:t>
          </a:r>
          <a:endParaRPr lang="hu-HU" sz="1400" kern="1200" dirty="0"/>
        </a:p>
      </dsp:txBody>
      <dsp:txXfrm>
        <a:off x="5242186" y="2773969"/>
        <a:ext cx="2948635" cy="1386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B417B-4F04-40F8-84DA-320EEA01C2F5}" type="datetimeFigureOut">
              <a:rPr lang="hu-HU" smtClean="0"/>
              <a:pPr/>
              <a:t>2021. 09. 20.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363D8-60E8-483B-A757-1216998F2A8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713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2DF76-1579-4593-A7CE-E17AF04E160E}" type="datetimeFigureOut">
              <a:rPr lang="hu-HU" smtClean="0"/>
              <a:pPr/>
              <a:t>2021. 09. 20.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58833-FC37-4CD5-97F7-C21417EF214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2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8833-FC37-4CD5-97F7-C21417EF2146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84E8A-5EA1-4D76-B4A9-883599D88EC8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729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8833-FC37-4CD5-97F7-C21417EF2146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8833-FC37-4CD5-97F7-C21417EF2146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8833-FC37-4CD5-97F7-C21417EF2146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1413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8833-FC37-4CD5-97F7-C21417EF2146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9217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84E8A-5EA1-4D76-B4A9-883599D88EC8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3273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8833-FC37-4CD5-97F7-C21417EF2146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8833-FC37-4CD5-97F7-C21417EF2146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8833-FC37-4CD5-97F7-C21417EF2146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8833-FC37-4CD5-97F7-C21417EF2146}" type="slidenum">
              <a:rPr lang="hu-HU" smtClean="0"/>
              <a:pPr/>
              <a:t>27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1B785-8C84-294C-A068-030A51FBBE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537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8833-FC37-4CD5-97F7-C21417EF2146}" type="slidenum">
              <a:rPr lang="hu-HU" smtClean="0"/>
              <a:pPr/>
              <a:t>28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8833-FC37-4CD5-97F7-C21417EF2146}" type="slidenum">
              <a:rPr lang="hu-HU" smtClean="0"/>
              <a:pPr/>
              <a:t>29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8833-FC37-4CD5-97F7-C21417EF2146}" type="slidenum">
              <a:rPr lang="hu-HU" smtClean="0"/>
              <a:pPr/>
              <a:t>30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8833-FC37-4CD5-97F7-C21417EF2146}" type="slidenum">
              <a:rPr lang="hu-HU" smtClean="0"/>
              <a:pPr/>
              <a:t>31</a:t>
            </a:fld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8833-FC37-4CD5-97F7-C21417EF2146}" type="slidenum">
              <a:rPr lang="hu-HU" smtClean="0"/>
              <a:pPr/>
              <a:t>32</a:t>
            </a:fld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8833-FC37-4CD5-97F7-C21417EF2146}" type="slidenum">
              <a:rPr lang="hu-HU" smtClean="0"/>
              <a:pPr/>
              <a:t>35</a:t>
            </a:fld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8833-FC37-4CD5-97F7-C21417EF2146}" type="slidenum">
              <a:rPr lang="hu-HU" smtClean="0"/>
              <a:pPr/>
              <a:t>36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8833-FC37-4CD5-97F7-C21417EF2146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F04E45-E0EC-45E4-AAD2-2422EA866D7B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51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8833-FC37-4CD5-97F7-C21417EF2146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8833-FC37-4CD5-97F7-C21417EF2146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8833-FC37-4CD5-97F7-C21417EF2146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8833-FC37-4CD5-97F7-C21417EF2146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7856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84E8A-5EA1-4D76-B4A9-883599D88EC8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155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BF47-C724-4F63-914B-FCE3E99C539E}" type="datetimeFigureOut">
              <a:rPr lang="hu-HU" smtClean="0"/>
              <a:pPr/>
              <a:t>2021. 09. 20.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509-6628-443A-9FE1-EC4B4711D78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805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BF47-C724-4F63-914B-FCE3E99C539E}" type="datetimeFigureOut">
              <a:rPr lang="hu-HU" smtClean="0"/>
              <a:pPr/>
              <a:t>2021. 09. 20.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509-6628-443A-9FE1-EC4B4711D78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063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BF47-C724-4F63-914B-FCE3E99C539E}" type="datetimeFigureOut">
              <a:rPr lang="hu-HU" smtClean="0"/>
              <a:pPr/>
              <a:t>2021. 09. 20.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509-6628-443A-9FE1-EC4B4711D78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352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BF47-C724-4F63-914B-FCE3E99C539E}" type="datetimeFigureOut">
              <a:rPr lang="hu-HU" smtClean="0"/>
              <a:pPr/>
              <a:t>2021. 09. 20.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509-6628-443A-9FE1-EC4B4711D78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91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BF47-C724-4F63-914B-FCE3E99C539E}" type="datetimeFigureOut">
              <a:rPr lang="hu-HU" smtClean="0"/>
              <a:pPr/>
              <a:t>2021. 09. 20.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509-6628-443A-9FE1-EC4B4711D78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200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BF47-C724-4F63-914B-FCE3E99C539E}" type="datetimeFigureOut">
              <a:rPr lang="hu-HU" smtClean="0"/>
              <a:pPr/>
              <a:t>2021. 09. 20.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509-6628-443A-9FE1-EC4B4711D78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831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BF47-C724-4F63-914B-FCE3E99C539E}" type="datetimeFigureOut">
              <a:rPr lang="hu-HU" smtClean="0"/>
              <a:pPr/>
              <a:t>2021. 09. 20.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509-6628-443A-9FE1-EC4B4711D78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354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BF47-C724-4F63-914B-FCE3E99C539E}" type="datetimeFigureOut">
              <a:rPr lang="hu-HU" smtClean="0"/>
              <a:pPr/>
              <a:t>2021. 09. 20.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509-6628-443A-9FE1-EC4B4711D78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665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BF47-C724-4F63-914B-FCE3E99C539E}" type="datetimeFigureOut">
              <a:rPr lang="hu-HU" smtClean="0"/>
              <a:pPr/>
              <a:t>2021. 09. 20.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509-6628-443A-9FE1-EC4B4711D78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761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BF47-C724-4F63-914B-FCE3E99C539E}" type="datetimeFigureOut">
              <a:rPr lang="hu-HU" smtClean="0"/>
              <a:pPr/>
              <a:t>2021. 09. 20.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509-6628-443A-9FE1-EC4B4711D78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8777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BF47-C724-4F63-914B-FCE3E99C539E}" type="datetimeFigureOut">
              <a:rPr lang="hu-HU" smtClean="0"/>
              <a:pPr/>
              <a:t>2021. 09. 20.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B509-6628-443A-9FE1-EC4B4711D78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065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DBF47-C724-4F63-914B-FCE3E99C539E}" type="datetimeFigureOut">
              <a:rPr lang="hu-HU" smtClean="0"/>
              <a:pPr/>
              <a:t>2021. 09. 20.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B509-6628-443A-9FE1-EC4B4711D78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351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13" Type="http://schemas.openxmlformats.org/officeDocument/2006/relationships/diagramData" Target="../diagrams/data19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17" Type="http://schemas.microsoft.com/office/2007/relationships/diagramDrawing" Target="../diagrams/drawing19.xml"/><Relationship Id="rId2" Type="http://schemas.openxmlformats.org/officeDocument/2006/relationships/notesSlide" Target="../notesSlides/notesSlide17.xml"/><Relationship Id="rId16" Type="http://schemas.openxmlformats.org/officeDocument/2006/relationships/diagramColors" Target="../diagrams/colors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Relationship Id="rId14" Type="http://schemas.openxmlformats.org/officeDocument/2006/relationships/diagramLayout" Target="../diagrams/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4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4.xml"/><Relationship Id="rId13" Type="http://schemas.openxmlformats.org/officeDocument/2006/relationships/diagramData" Target="../diagrams/data25.xml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12" Type="http://schemas.microsoft.com/office/2007/relationships/diagramDrawing" Target="../diagrams/drawing24.xml"/><Relationship Id="rId17" Type="http://schemas.microsoft.com/office/2007/relationships/diagramDrawing" Target="../diagrams/drawing25.xml"/><Relationship Id="rId2" Type="http://schemas.openxmlformats.org/officeDocument/2006/relationships/notesSlide" Target="../notesSlides/notesSlide20.xml"/><Relationship Id="rId16" Type="http://schemas.openxmlformats.org/officeDocument/2006/relationships/diagramColors" Target="../diagrams/colors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11" Type="http://schemas.openxmlformats.org/officeDocument/2006/relationships/diagramColors" Target="../diagrams/colors24.xml"/><Relationship Id="rId5" Type="http://schemas.openxmlformats.org/officeDocument/2006/relationships/diagramQuickStyle" Target="../diagrams/quickStyle23.xml"/><Relationship Id="rId15" Type="http://schemas.openxmlformats.org/officeDocument/2006/relationships/diagramQuickStyle" Target="../diagrams/quickStyle25.xml"/><Relationship Id="rId10" Type="http://schemas.openxmlformats.org/officeDocument/2006/relationships/diagramQuickStyle" Target="../diagrams/quickStyle24.xml"/><Relationship Id="rId4" Type="http://schemas.openxmlformats.org/officeDocument/2006/relationships/diagramLayout" Target="../diagrams/layout23.xml"/><Relationship Id="rId9" Type="http://schemas.openxmlformats.org/officeDocument/2006/relationships/diagramLayout" Target="../diagrams/layout24.xml"/><Relationship Id="rId14" Type="http://schemas.openxmlformats.org/officeDocument/2006/relationships/diagramLayout" Target="../diagrams/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nmhh.hu/dokumentum/213243/NN_jelentes_NMHH2020_vegleges.pdf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net.jogtar.hu/jogszabaly?docid=a0300100.tv" TargetMode="External"/><Relationship Id="rId2" Type="http://schemas.openxmlformats.org/officeDocument/2006/relationships/hyperlink" Target="https://eur-lex.europa.eu/legal-content/HU/TXT/PDF/?uri=CELEX:32018L1972&amp;from=H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mhh.hu/dokumentum/213243/NN_jelentes_NMHH2020_vegleges.pdf" TargetMode="External"/><Relationship Id="rId5" Type="http://schemas.openxmlformats.org/officeDocument/2006/relationships/hyperlink" Target="http://old.mtakti.hu/file/download/vesz2010/05_infokommunikacios_halozatok.pdf" TargetMode="External"/><Relationship Id="rId4" Type="http://schemas.openxmlformats.org/officeDocument/2006/relationships/hyperlink" Target="https://eur-lex.europa.eu/legal-content/HU/TXT/PDF/?uri=CELEX:32015R2120&amp;from=HU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nmhh.hu/dokumentum/213243/NN_jelentes_NMHH2020_vegleges.pdf" TargetMode="External"/><Relationship Id="rId2" Type="http://schemas.openxmlformats.org/officeDocument/2006/relationships/hyperlink" Target="http://old.mtakti.hu/file/download/vesz2010/05_infokommunikacios_halozatok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Az elektronikus hírközlési hálózatok szabályozása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sz="2600" dirty="0"/>
              <a:t>Nagy Krisztina</a:t>
            </a:r>
          </a:p>
          <a:p>
            <a:r>
              <a:rPr lang="en-US" sz="2600" dirty="0" err="1"/>
              <a:t>Budapesti</a:t>
            </a:r>
            <a:r>
              <a:rPr lang="en-US" sz="2600" dirty="0"/>
              <a:t> </a:t>
            </a:r>
            <a:r>
              <a:rPr lang="en-US" sz="2600" dirty="0" err="1"/>
              <a:t>Műszaki</a:t>
            </a:r>
            <a:r>
              <a:rPr lang="en-US" sz="2600" dirty="0"/>
              <a:t> </a:t>
            </a:r>
            <a:r>
              <a:rPr lang="en-US" sz="2600" dirty="0" err="1"/>
              <a:t>Egyetem</a:t>
            </a:r>
            <a:r>
              <a:rPr lang="en-US" sz="2600" dirty="0"/>
              <a:t> </a:t>
            </a:r>
          </a:p>
          <a:p>
            <a:r>
              <a:rPr lang="en-US" sz="2600" dirty="0" err="1"/>
              <a:t>Gazdaság</a:t>
            </a:r>
            <a:r>
              <a:rPr lang="en-US" sz="2600" dirty="0"/>
              <a:t>- </a:t>
            </a:r>
            <a:r>
              <a:rPr lang="en-US" sz="2600" dirty="0" err="1"/>
              <a:t>és</a:t>
            </a:r>
            <a:r>
              <a:rPr lang="en-US" sz="2600" dirty="0"/>
              <a:t> </a:t>
            </a:r>
            <a:r>
              <a:rPr lang="en-US" sz="2600" dirty="0" err="1"/>
              <a:t>Társadalomtudományi</a:t>
            </a:r>
            <a:r>
              <a:rPr lang="en-US" sz="2600" dirty="0"/>
              <a:t> </a:t>
            </a:r>
            <a:r>
              <a:rPr lang="en-US" sz="2600" dirty="0" err="1"/>
              <a:t>Kar</a:t>
            </a:r>
            <a:endParaRPr lang="en-US" sz="2600" dirty="0"/>
          </a:p>
          <a:p>
            <a:r>
              <a:rPr lang="en-US" sz="2600" dirty="0" err="1"/>
              <a:t>Üzleti</a:t>
            </a:r>
            <a:r>
              <a:rPr lang="en-US" sz="2600" dirty="0"/>
              <a:t> Jog </a:t>
            </a:r>
            <a:r>
              <a:rPr lang="en-US" sz="2600" dirty="0" err="1"/>
              <a:t>Tanszék</a:t>
            </a:r>
            <a:endParaRPr lang="en-US" sz="2600" dirty="0"/>
          </a:p>
          <a:p>
            <a:r>
              <a:rPr lang="en-US" sz="2600" dirty="0"/>
              <a:t>20</a:t>
            </a:r>
            <a:r>
              <a:rPr lang="hu-HU" sz="2600" dirty="0"/>
              <a:t>21</a:t>
            </a:r>
            <a:r>
              <a:rPr lang="en-US" sz="2600" dirty="0"/>
              <a:t>. </a:t>
            </a:r>
            <a:r>
              <a:rPr lang="hu-HU" sz="2600"/>
              <a:t>szeptember </a:t>
            </a:r>
            <a:r>
              <a:rPr lang="hu-HU" sz="2600" dirty="0"/>
              <a:t>21.   </a:t>
            </a:r>
            <a:endParaRPr lang="en-US" sz="2600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1577" y="0"/>
            <a:ext cx="8229600" cy="1143000"/>
          </a:xfrm>
        </p:spPr>
        <p:txBody>
          <a:bodyPr/>
          <a:lstStyle/>
          <a:p>
            <a:r>
              <a:rPr lang="hu-HU" dirty="0"/>
              <a:t>A szabályozás fejlődése (EU)</a:t>
            </a: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395207"/>
              </p:ext>
            </p:extLst>
          </p:nvPr>
        </p:nvGraphicFramePr>
        <p:xfrm>
          <a:off x="323528" y="980728"/>
          <a:ext cx="8496944" cy="341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Tartalom hely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471930"/>
              </p:ext>
            </p:extLst>
          </p:nvPr>
        </p:nvGraphicFramePr>
        <p:xfrm>
          <a:off x="664761" y="3933056"/>
          <a:ext cx="800323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98549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-27384"/>
            <a:ext cx="7772400" cy="1143000"/>
          </a:xfrm>
        </p:spPr>
        <p:txBody>
          <a:bodyPr/>
          <a:lstStyle/>
          <a:p>
            <a:r>
              <a:rPr lang="hu-HU" dirty="0"/>
              <a:t>A szabályozás irányai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448702"/>
              </p:ext>
            </p:extLst>
          </p:nvPr>
        </p:nvGraphicFramePr>
        <p:xfrm>
          <a:off x="457200" y="1219200"/>
          <a:ext cx="8435280" cy="552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3012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-27384"/>
            <a:ext cx="7772400" cy="1143000"/>
          </a:xfrm>
        </p:spPr>
        <p:txBody>
          <a:bodyPr>
            <a:normAutofit/>
          </a:bodyPr>
          <a:lstStyle/>
          <a:p>
            <a:r>
              <a:rPr lang="hu-HU" dirty="0"/>
              <a:t>A hatályos EU szabályozás kerete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54184" y="908720"/>
            <a:ext cx="7272808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/>
              <a:t>2018/1972 (EU) irányelv az Európai Elektronikus Hírközlési Kódex létrehozásáról 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57456659"/>
              </p:ext>
            </p:extLst>
          </p:nvPr>
        </p:nvGraphicFramePr>
        <p:xfrm>
          <a:off x="827584" y="1916832"/>
          <a:ext cx="8208912" cy="462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Lekerekített téglalap 7"/>
          <p:cNvSpPr/>
          <p:nvPr/>
        </p:nvSpPr>
        <p:spPr>
          <a:xfrm>
            <a:off x="683568" y="1648425"/>
            <a:ext cx="2520280" cy="14401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/>
                </a:solidFill>
              </a:rPr>
              <a:t>Az Irányelv célja </a:t>
            </a:r>
          </a:p>
        </p:txBody>
      </p:sp>
    </p:spTree>
    <p:extLst>
      <p:ext uri="{BB962C8B-B14F-4D97-AF65-F5344CB8AC3E}">
        <p14:creationId xmlns:p14="http://schemas.microsoft.com/office/powerpoint/2010/main" val="3061957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szabályozás fejlődése (Magyarország)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827553"/>
              </p:ext>
            </p:extLst>
          </p:nvPr>
        </p:nvGraphicFramePr>
        <p:xfrm>
          <a:off x="467544" y="1520825"/>
          <a:ext cx="8784976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zövegdoboz 2"/>
          <p:cNvSpPr txBox="1"/>
          <p:nvPr/>
        </p:nvSpPr>
        <p:spPr>
          <a:xfrm flipH="1">
            <a:off x="8100392" y="3622159"/>
            <a:ext cx="96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2019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7452320" y="2357994"/>
            <a:ext cx="416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Európai Hírközlési Kódex </a:t>
            </a:r>
          </a:p>
          <a:p>
            <a:r>
              <a:rPr lang="hu-HU" sz="1200" dirty="0"/>
              <a:t>implentálása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szabályozás alapelvei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717065"/>
              </p:ext>
            </p:extLst>
          </p:nvPr>
        </p:nvGraphicFramePr>
        <p:xfrm>
          <a:off x="323528" y="1268760"/>
          <a:ext cx="836327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1059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Alapfogalmak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350569"/>
              </p:ext>
            </p:extLst>
          </p:nvPr>
        </p:nvGraphicFramePr>
        <p:xfrm>
          <a:off x="457200" y="138796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9232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Alapfogalmak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502977"/>
              </p:ext>
            </p:extLst>
          </p:nvPr>
        </p:nvGraphicFramePr>
        <p:xfrm>
          <a:off x="457200" y="177281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2850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8748464" cy="6009531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 flipH="1">
            <a:off x="251520" y="6021288"/>
            <a:ext cx="87129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r>
              <a:rPr lang="hu-HU" sz="1600" dirty="0"/>
              <a:t>Forrás: Kovács Anita - A végfelhasználók jogai az új európai elektronikus hírközlési kódexben</a:t>
            </a:r>
          </a:p>
          <a:p>
            <a:r>
              <a:rPr lang="hu-HU" sz="1600" dirty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1802686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Kahoot.it </a:t>
            </a:r>
          </a:p>
        </p:txBody>
      </p:sp>
    </p:spTree>
    <p:extLst>
      <p:ext uri="{BB962C8B-B14F-4D97-AF65-F5344CB8AC3E}">
        <p14:creationId xmlns:p14="http://schemas.microsoft.com/office/powerpoint/2010/main" val="2060023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1143000"/>
          </a:xfrm>
        </p:spPr>
        <p:txBody>
          <a:bodyPr/>
          <a:lstStyle/>
          <a:p>
            <a:r>
              <a:rPr lang="hu-HU" dirty="0"/>
              <a:t>Független szabályozóhatóság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602712"/>
              </p:ext>
            </p:extLst>
          </p:nvPr>
        </p:nvGraphicFramePr>
        <p:xfrm>
          <a:off x="457200" y="12192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9864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Miről lesz szó a mai órán?   </a:t>
            </a:r>
            <a:endParaRPr lang="en-US" dirty="0"/>
          </a:p>
        </p:txBody>
      </p:sp>
      <p:sp>
        <p:nvSpPr>
          <p:cNvPr id="8" name="Téglalap 7"/>
          <p:cNvSpPr/>
          <p:nvPr/>
        </p:nvSpPr>
        <p:spPr>
          <a:xfrm>
            <a:off x="427092" y="1196752"/>
            <a:ext cx="820891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AutoNum type="arabicPeriod"/>
            </a:pPr>
            <a:endParaRPr lang="hu-HU" altLang="hu-HU" sz="2000" dirty="0"/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hu-HU" altLang="hu-HU" sz="2000" dirty="0"/>
          </a:p>
          <a:p>
            <a:pPr marL="457200" indent="-457200">
              <a:spcBef>
                <a:spcPct val="0"/>
              </a:spcBef>
              <a:buAutoNum type="arabicPeriod"/>
            </a:pPr>
            <a:r>
              <a:rPr lang="hu-HU" altLang="hu-HU" sz="2000" dirty="0"/>
              <a:t>Mi az a hírközlésszabályozás?  - Az információs társadalom infrastruktúráját adó hálózatok szabályozásának alapjai.</a:t>
            </a:r>
          </a:p>
          <a:p>
            <a:pPr marL="457200" indent="-457200">
              <a:spcBef>
                <a:spcPct val="0"/>
              </a:spcBef>
              <a:buAutoNum type="arabicPeriod"/>
            </a:pPr>
            <a:r>
              <a:rPr lang="hu-HU" altLang="hu-HU" sz="2000" dirty="0"/>
              <a:t>A hírközlésszabályozás történeti kontextusa – EU, Magyarország </a:t>
            </a:r>
          </a:p>
          <a:p>
            <a:pPr marL="457200" indent="-457200">
              <a:spcBef>
                <a:spcPct val="0"/>
              </a:spcBef>
              <a:buAutoNum type="arabicPeriod"/>
            </a:pPr>
            <a:r>
              <a:rPr lang="hu-HU" altLang="hu-HU" sz="2000" dirty="0"/>
              <a:t>A hírközlésszabályozás célja, legfontosabb szabályozási elvek </a:t>
            </a:r>
          </a:p>
          <a:p>
            <a:pPr marL="457200" indent="-457200">
              <a:spcBef>
                <a:spcPct val="0"/>
              </a:spcBef>
              <a:buAutoNum type="arabicPeriod"/>
            </a:pPr>
            <a:r>
              <a:rPr lang="hu-HU" altLang="hu-HU" sz="2000" dirty="0"/>
              <a:t>A szabályozás eszközrendszere, intézményi rendje </a:t>
            </a:r>
          </a:p>
          <a:p>
            <a:pPr marL="457200" indent="-457200">
              <a:spcBef>
                <a:spcPct val="0"/>
              </a:spcBef>
              <a:buAutoNum type="arabicPeriod"/>
            </a:pPr>
            <a:r>
              <a:rPr lang="hu-HU" altLang="hu-HU" sz="2000" dirty="0"/>
              <a:t>A piacra lépés szabályozásának legfontosabb elemei</a:t>
            </a:r>
          </a:p>
          <a:p>
            <a:pPr marL="457200" indent="-457200">
              <a:spcBef>
                <a:spcPct val="0"/>
              </a:spcBef>
              <a:buAutoNum type="arabicPeriod"/>
            </a:pPr>
            <a:r>
              <a:rPr lang="hu-HU" altLang="hu-HU" sz="2000" dirty="0"/>
              <a:t>A piaci működés szabályozásának eszközei (JPE szabályozás)</a:t>
            </a:r>
          </a:p>
          <a:p>
            <a:pPr marL="457200" indent="-457200">
              <a:spcBef>
                <a:spcPct val="0"/>
              </a:spcBef>
              <a:buAutoNum type="arabicPeriod"/>
            </a:pPr>
            <a:r>
              <a:rPr lang="hu-HU" altLang="hu-HU" sz="2000" dirty="0"/>
              <a:t>Fogyasztóvédelmi szabályok a hírközlési jogban</a:t>
            </a:r>
          </a:p>
          <a:p>
            <a:pPr marL="457200" indent="-457200">
              <a:spcBef>
                <a:spcPct val="0"/>
              </a:spcBef>
              <a:buAutoNum type="arabicPeriod"/>
            </a:pPr>
            <a:endParaRPr lang="hu-HU" altLang="hu-HU" sz="2000" dirty="0"/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hu-HU" altLang="hu-HU" sz="2000" dirty="0"/>
          </a:p>
          <a:p>
            <a:pPr marL="457200" indent="-457200">
              <a:spcBef>
                <a:spcPct val="0"/>
              </a:spcBef>
              <a:buAutoNum type="arabicPeriod"/>
            </a:pPr>
            <a:endParaRPr lang="hu-HU" altLang="hu-HU" sz="2000" dirty="0"/>
          </a:p>
          <a:p>
            <a:pPr marL="457200" indent="-457200">
              <a:spcBef>
                <a:spcPct val="0"/>
              </a:spcBef>
              <a:buAutoNum type="arabicPeriod"/>
            </a:pPr>
            <a:endParaRPr lang="hu-HU" altLang="hu-HU" sz="2000" dirty="0"/>
          </a:p>
          <a:p>
            <a:pPr marL="457200" indent="-457200">
              <a:spcBef>
                <a:spcPct val="0"/>
              </a:spcBef>
              <a:buAutoNum type="arabicPeriod"/>
            </a:pPr>
            <a:endParaRPr lang="hu-HU" altLang="hu-HU" sz="2400" dirty="0"/>
          </a:p>
          <a:p>
            <a:pPr marL="457200" indent="-457200">
              <a:spcBef>
                <a:spcPct val="0"/>
              </a:spcBef>
              <a:buAutoNum type="arabicPeriod"/>
            </a:pPr>
            <a:endParaRPr lang="hu-HU" altLang="hu-HU" sz="2000" dirty="0"/>
          </a:p>
          <a:p>
            <a:pPr>
              <a:spcBef>
                <a:spcPct val="0"/>
              </a:spcBef>
            </a:pPr>
            <a:endParaRPr lang="hu-HU" altLang="hu-HU" sz="2400" dirty="0"/>
          </a:p>
        </p:txBody>
      </p:sp>
    </p:spTree>
    <p:extLst>
      <p:ext uri="{BB962C8B-B14F-4D97-AF65-F5344CB8AC3E}">
        <p14:creationId xmlns:p14="http://schemas.microsoft.com/office/powerpoint/2010/main" val="1012528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Szabályozóhatóság - NMHH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77343009"/>
              </p:ext>
            </p:extLst>
          </p:nvPr>
        </p:nvGraphicFramePr>
        <p:xfrm>
          <a:off x="827584" y="1909282"/>
          <a:ext cx="7560840" cy="1231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60716728"/>
              </p:ext>
            </p:extLst>
          </p:nvPr>
        </p:nvGraphicFramePr>
        <p:xfrm>
          <a:off x="899592" y="3501008"/>
          <a:ext cx="7488832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Szabályozóhatóság - NMHH</a:t>
            </a:r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851837"/>
              </p:ext>
            </p:extLst>
          </p:nvPr>
        </p:nvGraphicFramePr>
        <p:xfrm>
          <a:off x="1274440" y="4725144"/>
          <a:ext cx="761804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411287592"/>
              </p:ext>
            </p:extLst>
          </p:nvPr>
        </p:nvGraphicFramePr>
        <p:xfrm>
          <a:off x="971600" y="1628800"/>
          <a:ext cx="381642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4788024" y="1628800"/>
          <a:ext cx="3816424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1" name="Téglalap 10"/>
          <p:cNvSpPr/>
          <p:nvPr/>
        </p:nvSpPr>
        <p:spPr>
          <a:xfrm>
            <a:off x="2123728" y="2564904"/>
            <a:ext cx="5472608" cy="100811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7020272" y="638132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i="1" dirty="0" err="1"/>
              <a:t>Eht</a:t>
            </a:r>
            <a:r>
              <a:rPr lang="hu-HU" sz="1200" i="1" dirty="0"/>
              <a:t>. 14-18. §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779912" y="2924944"/>
            <a:ext cx="1872208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/>
              <a:t>konvergens hatóság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piacra lépés szabályozás: </a:t>
            </a:r>
            <a:br>
              <a:rPr lang="hu-HU" dirty="0"/>
            </a:br>
            <a:r>
              <a:rPr lang="hu-HU" sz="4000" dirty="0"/>
              <a:t>a piacra lépés szabadsága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004541"/>
              </p:ext>
            </p:extLst>
          </p:nvPr>
        </p:nvGraphicFramePr>
        <p:xfrm>
          <a:off x="755576" y="1700808"/>
          <a:ext cx="770039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721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5G – árverési eljárás </a:t>
            </a:r>
          </a:p>
        </p:txBody>
      </p:sp>
      <p:sp>
        <p:nvSpPr>
          <p:cNvPr id="3" name="Téglalap 2"/>
          <p:cNvSpPr/>
          <p:nvPr/>
        </p:nvSpPr>
        <p:spPr>
          <a:xfrm>
            <a:off x="323528" y="1268760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Az árverési eljárás alapvető célja a digitális gazdaság fejlődésének elősegítése az új generációs, úgynevezett 5G-s szolgáltatásra is alkalmas frekvenciakészlet értékesítésével.</a:t>
            </a:r>
          </a:p>
          <a:p>
            <a:endParaRPr lang="hu-HU" dirty="0"/>
          </a:p>
          <a:p>
            <a:r>
              <a:rPr lang="hu-HU" dirty="0"/>
              <a:t>Az Árverés által elérni kívánt további célok:</a:t>
            </a:r>
          </a:p>
          <a:p>
            <a:r>
              <a:rPr lang="hu-HU" dirty="0"/>
              <a:t>a) az 5G-s szolgáltatások nyújtására alkalmas hálózatok kiépítésének elősegítése, a hálózati fejlesztések, így a lefedettség előmozdítása a technológiasemlegesség elvére is figyelemmel;</a:t>
            </a:r>
          </a:p>
          <a:p>
            <a:r>
              <a:rPr lang="hu-HU" dirty="0"/>
              <a:t>b) a rádióspektrum hatékony használatának ösztönzése;</a:t>
            </a:r>
          </a:p>
          <a:p>
            <a:r>
              <a:rPr lang="hu-HU" dirty="0"/>
              <a:t>c) az innováció és a vállalkozásfejlesztés elősegítése; valamint</a:t>
            </a:r>
          </a:p>
          <a:p>
            <a:r>
              <a:rPr lang="hu-HU" dirty="0"/>
              <a:t>d) az adatátviteli sebesség jelentős növeléséhez, a valós idejű vezérlést és kommunikációt lehetővé tévő alacsony késleltetéshez, a hálózatra kapcsolható eszközök (szenzorok és egyéb más okos eszközök) számának drasztikus növekedéséhez és a szolgáltatás biztonságos rendelkezésre állásának jelentős emeléséhez szükséges frekvenciakészlet biztosítása.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7461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5G – árverési eljárás </a:t>
            </a:r>
          </a:p>
        </p:txBody>
      </p:sp>
      <p:sp>
        <p:nvSpPr>
          <p:cNvPr id="3" name="Téglalap 2"/>
          <p:cNvSpPr/>
          <p:nvPr/>
        </p:nvSpPr>
        <p:spPr>
          <a:xfrm>
            <a:off x="323528" y="1268760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Az 5G bevezetését támogató és további vezeték nélküli szélessávú szolgáltatásokhoz kapcsolódó frekvenciahasználati jogosultságok tárgyában kiírt árverési eljárás folyamata.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26518020"/>
              </p:ext>
            </p:extLst>
          </p:nvPr>
        </p:nvGraphicFramePr>
        <p:xfrm>
          <a:off x="241176" y="1484784"/>
          <a:ext cx="8363272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773443"/>
            <a:ext cx="6993406" cy="255324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77809" y="6407617"/>
            <a:ext cx="904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cap="small" dirty="0" err="1"/>
              <a:t>Forrás:AZ</a:t>
            </a:r>
            <a:r>
              <a:rPr lang="hu-HU" sz="1000" cap="small" dirty="0"/>
              <a:t> 5G BEVEZETÉSÉT TÁMOGATÓ ÉS TOVÁBBI VEZETÉK NÉLKÜLI SZÉLESSÁVÚ SZOLGÁLTATÁSOKHOZ KAPCSOLÓDÓ FREKVENCIAHASZNÁLATI JOGOSULTSÁGOK TÁRGYÁBAN KIÍRT ÁRVERÉSI ELJÁRÁS DOKUMENTÁCIÓJA (NMHH 2019. július 18.) </a:t>
            </a:r>
          </a:p>
        </p:txBody>
      </p:sp>
    </p:spTree>
    <p:extLst>
      <p:ext uri="{BB962C8B-B14F-4D97-AF65-F5344CB8AC3E}">
        <p14:creationId xmlns:p14="http://schemas.microsoft.com/office/powerpoint/2010/main" val="2294285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5G – árverési eljárás </a:t>
            </a:r>
          </a:p>
        </p:txBody>
      </p:sp>
      <p:sp>
        <p:nvSpPr>
          <p:cNvPr id="3" name="Téglalap 2"/>
          <p:cNvSpPr/>
          <p:nvPr/>
        </p:nvSpPr>
        <p:spPr>
          <a:xfrm>
            <a:off x="323528" y="1268760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82" y="1427716"/>
            <a:ext cx="7813801" cy="272136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172596"/>
            <a:ext cx="6552728" cy="256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00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5G – árverési eljárás </a:t>
            </a:r>
          </a:p>
        </p:txBody>
      </p:sp>
      <p:sp>
        <p:nvSpPr>
          <p:cNvPr id="3" name="Téglalap 2"/>
          <p:cNvSpPr/>
          <p:nvPr/>
        </p:nvSpPr>
        <p:spPr>
          <a:xfrm>
            <a:off x="323528" y="1268760"/>
            <a:ext cx="8280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Nemzeti Média- és Hírközlési Hatóság Hivatala (a továbbiakban: </a:t>
            </a:r>
            <a:r>
              <a:rPr lang="hu-HU" b="1" dirty="0"/>
              <a:t>Hatóság </a:t>
            </a:r>
            <a:r>
              <a:rPr lang="hu-HU" dirty="0"/>
              <a:t>vagy</a:t>
            </a:r>
            <a:r>
              <a:rPr lang="hu-HU" b="1" dirty="0"/>
              <a:t> Kiíró</a:t>
            </a:r>
            <a:r>
              <a:rPr lang="hu-HU" dirty="0"/>
              <a:t>) az UF/19180/2019. számon az 5G bevezetését támogató és további vezeték nélküli szélessávú szolgáltatásokhoz kapcsolódó frekvenciahasználati jogosultságok tárgyában 2019. július 18-án hivatalból indított árverési eljárásának eredménye: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A Magyar Telekom a 700 MHz-es sávban kétszer 10 MHz-et, a 2100 MHz-es sávban kétszer 10 MHz-et, a 3600 MHz-es sávban 120 MHz-et nyert el.</a:t>
            </a:r>
          </a:p>
          <a:p>
            <a:endParaRPr lang="hu-HU" dirty="0"/>
          </a:p>
          <a:p>
            <a:r>
              <a:rPr lang="hu-HU" dirty="0"/>
              <a:t>A </a:t>
            </a:r>
            <a:r>
              <a:rPr lang="hu-HU" dirty="0" err="1"/>
              <a:t>Telenor</a:t>
            </a:r>
            <a:r>
              <a:rPr lang="hu-HU" dirty="0"/>
              <a:t> a 700 MHz-es sávban kétszer 5 MHz-et szerzett, nem szerzett frekvenciát a 2100 MHz-es sávban, a 3600 MHz-es sávban pedig 140 </a:t>
            </a:r>
            <a:r>
              <a:rPr lang="hu-HU" dirty="0" err="1"/>
              <a:t>MHz-re</a:t>
            </a:r>
            <a:r>
              <a:rPr lang="hu-HU" dirty="0"/>
              <a:t> licitált sikerrel</a:t>
            </a:r>
          </a:p>
          <a:p>
            <a:endParaRPr lang="hu-HU" dirty="0"/>
          </a:p>
          <a:p>
            <a:r>
              <a:rPr lang="hu-HU" dirty="0"/>
              <a:t>A Vodafone a 700 MHz-es sávban kétszer 10 MHz-et, a 2100 MHz-es sávban kétszer 5 MHz-et, a 3600 MHz-es sávban 50 MHz-et szerzett.</a:t>
            </a:r>
          </a:p>
          <a:p>
            <a:endParaRPr lang="hu-HU" dirty="0"/>
          </a:p>
          <a:p>
            <a:r>
              <a:rPr lang="hu-HU" dirty="0"/>
              <a:t>Az NMHH határozata szerint: </a:t>
            </a:r>
          </a:p>
          <a:p>
            <a:r>
              <a:rPr lang="hu-HU" dirty="0"/>
              <a:t>6.1. A Vodafone 38 650 000 000 Ft-ot, </a:t>
            </a:r>
          </a:p>
          <a:p>
            <a:r>
              <a:rPr lang="hu-HU" dirty="0"/>
              <a:t>6.2. a Telekom 54 240 000 000 Ft-ot, </a:t>
            </a:r>
          </a:p>
          <a:p>
            <a:r>
              <a:rPr lang="hu-HU" dirty="0"/>
              <a:t>6.3. a </a:t>
            </a:r>
            <a:r>
              <a:rPr lang="hu-HU" dirty="0" err="1"/>
              <a:t>Telenor</a:t>
            </a:r>
            <a:r>
              <a:rPr lang="hu-HU" dirty="0"/>
              <a:t> 35 600 000 001 Ft-ot fizet a frekvenciasávok 15 éves időtartamra szóló használati jogosultságáért.</a:t>
            </a:r>
            <a:r>
              <a:rPr lang="hu-HU" b="1" dirty="0"/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0999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piaci működés szabályozása -</a:t>
            </a:r>
            <a:br>
              <a:rPr lang="hu-HU" dirty="0"/>
            </a:br>
            <a:r>
              <a:rPr lang="hu-HU" sz="4000" dirty="0"/>
              <a:t>piacelemzésen alapuló szabályozás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115766"/>
              </p:ext>
            </p:extLst>
          </p:nvPr>
        </p:nvGraphicFramePr>
        <p:xfrm>
          <a:off x="827584" y="2924944"/>
          <a:ext cx="777240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827584" y="220486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Versenyszabályozás alapú, ex-ante szabályozási megoldás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Piacmeghatározás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347064"/>
              </p:ext>
            </p:extLst>
          </p:nvPr>
        </p:nvGraphicFramePr>
        <p:xfrm>
          <a:off x="914400" y="1521296"/>
          <a:ext cx="7772400" cy="1907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57309679"/>
              </p:ext>
            </p:extLst>
          </p:nvPr>
        </p:nvGraphicFramePr>
        <p:xfrm>
          <a:off x="899592" y="3717032"/>
          <a:ext cx="3744416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45084348"/>
              </p:ext>
            </p:extLst>
          </p:nvPr>
        </p:nvGraphicFramePr>
        <p:xfrm>
          <a:off x="4860032" y="3640956"/>
          <a:ext cx="3744416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Piac-meghatározás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3080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980728"/>
            <a:ext cx="770485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Hálózat: </a:t>
            </a:r>
          </a:p>
          <a:p>
            <a:r>
              <a:rPr lang="hu-HU" dirty="0"/>
              <a:t>„Olyan pontok egymással bármely módon </a:t>
            </a:r>
            <a:r>
              <a:rPr lang="hu-HU" b="1" dirty="0"/>
              <a:t>összekapcsolt rendszere</a:t>
            </a:r>
            <a:r>
              <a:rPr lang="hu-HU" dirty="0"/>
              <a:t>, amelyek lehetnek személyek, helyek, szervezetek, gépek stb. A kommunikáció </a:t>
            </a:r>
          </a:p>
          <a:p>
            <a:r>
              <a:rPr lang="hu-HU" dirty="0"/>
              <a:t>esetében a hálózat „vonalain” keresztül történő </a:t>
            </a:r>
            <a:r>
              <a:rPr lang="hu-HU" b="1" dirty="0"/>
              <a:t>információáramlás</a:t>
            </a:r>
            <a:r>
              <a:rPr lang="hu-HU" dirty="0"/>
              <a:t> áll a figyelem középpontjában, különös tekintettel azok </a:t>
            </a:r>
            <a:r>
              <a:rPr lang="hu-HU" b="1" dirty="0"/>
              <a:t>áteresztőképességér</a:t>
            </a:r>
            <a:r>
              <a:rPr lang="hu-HU" dirty="0"/>
              <a:t>e, valamint </a:t>
            </a:r>
            <a:r>
              <a:rPr lang="hu-HU" b="1" dirty="0"/>
              <a:t>interaktivitására</a:t>
            </a:r>
            <a:r>
              <a:rPr lang="hu-HU" dirty="0"/>
              <a:t> és természetesen arra, hogy az egyén kikkel vagy mikkel van többé-kevésbé </a:t>
            </a:r>
            <a:r>
              <a:rPr lang="hu-HU" b="1" dirty="0"/>
              <a:t>szorosan és kizárólagosan összekapcsolva</a:t>
            </a:r>
            <a:r>
              <a:rPr lang="hu-HU" dirty="0"/>
              <a:t>.” (Denis </a:t>
            </a:r>
            <a:r>
              <a:rPr lang="hu-HU" dirty="0" err="1"/>
              <a:t>McQuail</a:t>
            </a:r>
            <a:r>
              <a:rPr lang="hu-HU" dirty="0"/>
              <a:t>) </a:t>
            </a:r>
          </a:p>
          <a:p>
            <a:endParaRPr lang="hu-HU" dirty="0"/>
          </a:p>
          <a:p>
            <a:r>
              <a:rPr lang="hu-HU" dirty="0"/>
              <a:t>„Hálózati társadalom” </a:t>
            </a:r>
          </a:p>
          <a:p>
            <a:r>
              <a:rPr lang="hu-HU" dirty="0"/>
              <a:t>Az információs technológia alapján létrejövő hálózatosodást, a hálózati kultúra létrejöttét az információs társadalom meghatározó jellemzőjeként írja le Manuel </a:t>
            </a:r>
            <a:r>
              <a:rPr lang="hu-HU" dirty="0" err="1"/>
              <a:t>Castells</a:t>
            </a:r>
            <a:r>
              <a:rPr lang="hu-HU" dirty="0"/>
              <a:t>.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Hálózatok – a hírközlés (távközlés)  infrastruktúrája</a:t>
            </a:r>
          </a:p>
          <a:p>
            <a:endParaRPr lang="hu-HU" sz="2400" dirty="0"/>
          </a:p>
          <a:p>
            <a:r>
              <a:rPr lang="hu-HU" dirty="0"/>
              <a:t>Az </a:t>
            </a:r>
            <a:r>
              <a:rPr lang="hu-HU" b="1" dirty="0"/>
              <a:t>elektronikus hírközlés szabályozása </a:t>
            </a:r>
            <a:r>
              <a:rPr lang="hu-HU" dirty="0"/>
              <a:t>az információ megosztását és az információhoz való hozzáférést biztosító </a:t>
            </a:r>
            <a:r>
              <a:rPr lang="hu-HU" b="1" dirty="0"/>
              <a:t>hálózatok működtetésével </a:t>
            </a:r>
            <a:r>
              <a:rPr lang="hu-HU" dirty="0"/>
              <a:t>kapcsolatos közérdekű elvárásokat fogalmazza meg. </a:t>
            </a:r>
          </a:p>
          <a:p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2383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Jelentős piaci erővel rendelkező szolgáltatók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0484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7452320" y="616530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u-HU" sz="1400" i="1" dirty="0"/>
              <a:t>(</a:t>
            </a:r>
            <a:r>
              <a:rPr lang="hu-HU" sz="1400" i="1" dirty="0" err="1"/>
              <a:t>Eht</a:t>
            </a:r>
            <a:r>
              <a:rPr lang="hu-HU" sz="1400" i="1" dirty="0"/>
              <a:t>. 53. §)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Kötelezettségszabás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7623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Kötelezettségek a nagykereskedelmi piacon</a:t>
            </a:r>
            <a:endParaRPr lang="hu-HU" i="1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211813"/>
              </p:ext>
            </p:extLst>
          </p:nvPr>
        </p:nvGraphicFramePr>
        <p:xfrm>
          <a:off x="251520" y="1340768"/>
          <a:ext cx="843528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6660232" y="6309320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400" i="1" dirty="0"/>
              <a:t>(</a:t>
            </a:r>
            <a:endParaRPr lang="hu-HU" sz="1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384999"/>
            <a:ext cx="6984776" cy="540712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5805264"/>
            <a:ext cx="6552728" cy="782415"/>
          </a:xfrm>
          <a:prstGeom prst="rect">
            <a:avLst/>
          </a:prstGeom>
        </p:spPr>
      </p:pic>
      <p:sp>
        <p:nvSpPr>
          <p:cNvPr id="2" name="Ellipszis 1"/>
          <p:cNvSpPr/>
          <p:nvPr/>
        </p:nvSpPr>
        <p:spPr>
          <a:xfrm>
            <a:off x="539552" y="6237312"/>
            <a:ext cx="129614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30596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6" y="404664"/>
            <a:ext cx="902017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53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Fogyasztóvédelmi garanciák a hírközlési jogban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3882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Egyetemes elektronikus hírközlési szolgáltatás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143511"/>
              </p:ext>
            </p:extLst>
          </p:nvPr>
        </p:nvGraphicFramePr>
        <p:xfrm>
          <a:off x="35496" y="1417638"/>
          <a:ext cx="8856984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Hálózatsemlegesség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58618" y="1690689"/>
            <a:ext cx="83773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„a szélessávú internet szolgáltatók a fogyasztóktól kizárólag az internethez való hozzáférésért szednek díjat, nem részesítenek előnyben egyes tartalmakat másokkal szemben, és a tartalomszolgáltatóktól nem kérnek ellenszolgáltatást az információk szélessávú hálózaton való továbbításáért”. (</a:t>
            </a:r>
            <a:r>
              <a:rPr lang="hu-HU" dirty="0" err="1"/>
              <a:t>Hahn-Wallsten</a:t>
            </a:r>
            <a:r>
              <a:rPr lang="hu-HU" dirty="0"/>
              <a:t>)</a:t>
            </a:r>
          </a:p>
          <a:p>
            <a:endParaRPr lang="hu-HU" dirty="0"/>
          </a:p>
          <a:p>
            <a:r>
              <a:rPr lang="hu-HU" dirty="0"/>
              <a:t>„A szélessávú internet szolgáltatók semmilyen módon nem avatkoznak bele a hálózaton átvitt információk tartalmába, azokat nem válogatják, nem rangsorolják, nem módosítják.” (Polyák Gábor)   </a:t>
            </a:r>
          </a:p>
          <a:p>
            <a:r>
              <a:rPr lang="hu-HU" dirty="0"/>
              <a:t>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609761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88737" y="247158"/>
            <a:ext cx="626469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1350" dirty="0"/>
          </a:p>
          <a:p>
            <a:r>
              <a:rPr lang="hu-HU" dirty="0"/>
              <a:t>Kiindulópont: </a:t>
            </a:r>
          </a:p>
          <a:p>
            <a:r>
              <a:rPr lang="hu-HU" dirty="0"/>
              <a:t>A hálózatüzemeltetőknek nincs befolyásuk a tartalomra </a:t>
            </a:r>
          </a:p>
          <a:p>
            <a:r>
              <a:rPr lang="hu-HU" dirty="0"/>
              <a:t>(nem válogatnak, rangsorolnak,  módosítanak) </a:t>
            </a:r>
            <a:endParaRPr lang="de-DE" dirty="0"/>
          </a:p>
        </p:txBody>
      </p:sp>
      <p:cxnSp>
        <p:nvCxnSpPr>
          <p:cNvPr id="4" name="Egyenes összekötő nyíllal 3"/>
          <p:cNvCxnSpPr/>
          <p:nvPr/>
        </p:nvCxnSpPr>
        <p:spPr>
          <a:xfrm>
            <a:off x="4197557" y="1743894"/>
            <a:ext cx="70207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5093550" y="1385548"/>
            <a:ext cx="4050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nem felelősek a tartalomért, nem tartoznak pl. a médiaszabályozás hatálya alá.  </a:t>
            </a:r>
            <a:endParaRPr lang="de-DE" dirty="0"/>
          </a:p>
        </p:txBody>
      </p:sp>
      <p:sp>
        <p:nvSpPr>
          <p:cNvPr id="6" name="Szövegdoboz 5"/>
          <p:cNvSpPr txBox="1"/>
          <p:nvPr/>
        </p:nvSpPr>
        <p:spPr>
          <a:xfrm>
            <a:off x="188737" y="2167696"/>
            <a:ext cx="82653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Új helyzet: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dirty="0"/>
              <a:t>egyes szolgáltatások sávszélesség igénye, a jelátvitel megbízhatóságára, minőségére </a:t>
            </a:r>
          </a:p>
          <a:p>
            <a:r>
              <a:rPr lang="hu-HU" dirty="0"/>
              <a:t>      vonatkozó igénye megnőtt 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dirty="0"/>
              <a:t>üzleti modell váltás a piacon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dirty="0"/>
              <a:t>megteremtődött a tartalmak közötti válogatás technikai lehetősége </a:t>
            </a:r>
            <a:endParaRPr lang="de-DE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450109" y="4434483"/>
          <a:ext cx="6456218" cy="271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3377824" y="4102431"/>
            <a:ext cx="2546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hálózatsemlegességi vita </a:t>
            </a:r>
          </a:p>
        </p:txBody>
      </p:sp>
    </p:spTree>
    <p:extLst>
      <p:ext uri="{BB962C8B-B14F-4D97-AF65-F5344CB8AC3E}">
        <p14:creationId xmlns:p14="http://schemas.microsoft.com/office/powerpoint/2010/main" val="7854161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17236" y="628073"/>
            <a:ext cx="811876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hálózatsemlegesség feladása: az internet új architektúráját hozza létre, a „hálózatsemlegesség nélkül az internet a kábeltévéhez kezd hasonlítani.” (</a:t>
            </a:r>
            <a:r>
              <a:rPr lang="hu-HU" dirty="0" err="1"/>
              <a:t>Lessig-McChesney</a:t>
            </a:r>
            <a:r>
              <a:rPr lang="hu-HU" dirty="0"/>
              <a:t>)  </a:t>
            </a:r>
          </a:p>
          <a:p>
            <a:endParaRPr lang="hu-HU" dirty="0"/>
          </a:p>
          <a:p>
            <a:r>
              <a:rPr lang="hu-HU" dirty="0"/>
              <a:t>Hálózatsemlegesség – véleménynyilvánítás szabadsága</a:t>
            </a:r>
          </a:p>
          <a:p>
            <a:r>
              <a:rPr lang="hu-HU" dirty="0"/>
              <a:t> - az internet „alapvető közösségi infrastruktúra”</a:t>
            </a:r>
          </a:p>
          <a:p>
            <a:pPr marL="214313" indent="-214313">
              <a:buFontTx/>
              <a:buChar char="-"/>
            </a:pPr>
            <a:r>
              <a:rPr lang="hu-HU" dirty="0"/>
              <a:t>széles körű nyitott párbeszédet támogatni csak a nyílt internet képes</a:t>
            </a:r>
          </a:p>
          <a:p>
            <a:pPr marL="214313" indent="-214313">
              <a:buFontTx/>
              <a:buChar char="-"/>
            </a:pPr>
            <a:endParaRPr lang="hu-HU" dirty="0"/>
          </a:p>
          <a:p>
            <a:endParaRPr lang="hu-HU" dirty="0"/>
          </a:p>
          <a:p>
            <a:r>
              <a:rPr lang="hu-HU" dirty="0"/>
              <a:t>Hálózatsemlegesség = hozzáférési probléma, ami a tartalomszolgáltatók és a hálózatüzemeltetők közötti kapcsolatok szabályozását indokolja</a:t>
            </a:r>
          </a:p>
          <a:p>
            <a:endParaRPr lang="hu-HU" dirty="0"/>
          </a:p>
          <a:p>
            <a:r>
              <a:rPr lang="hu-HU" dirty="0"/>
              <a:t>A szabályozás mértékének és mikéntjének kulcskérdése: a szélessávú internet szolgáltatás piacán a verseny megléte, minősége. </a:t>
            </a:r>
          </a:p>
          <a:p>
            <a:endParaRPr lang="hu-HU" dirty="0"/>
          </a:p>
          <a:p>
            <a:r>
              <a:rPr lang="hu-HU" dirty="0"/>
              <a:t>Az  USA és az EU szabályozási megoldásai eltérnek. Ennek alapvető oka a szélessávú internet szolgáltatás piacának eltérő szerkezete, a verseny eltérő minősége: </a:t>
            </a:r>
          </a:p>
          <a:p>
            <a:endParaRPr lang="hu-HU" dirty="0"/>
          </a:p>
          <a:p>
            <a:r>
              <a:rPr lang="hu-HU" dirty="0"/>
              <a:t>USA – nincs hatékony verseny (a szabályozás nem tette kötelezővé a szélessávú infrastruktúrához való nyílt hozzáférést)</a:t>
            </a:r>
          </a:p>
          <a:p>
            <a:endParaRPr lang="hu-HU" dirty="0"/>
          </a:p>
          <a:p>
            <a:r>
              <a:rPr lang="hu-HU" dirty="0"/>
              <a:t>EU – élénk verseny (alternatív szolgáltatók)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196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 hírközlés gazdasági jellemzői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138156"/>
              </p:ext>
            </p:extLst>
          </p:nvPr>
        </p:nvGraphicFramePr>
        <p:xfrm>
          <a:off x="0" y="1196752"/>
          <a:ext cx="903649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00031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8" y="637309"/>
            <a:ext cx="8588822" cy="564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0435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14036" y="279276"/>
            <a:ext cx="8829964" cy="6578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100" b="1" dirty="0"/>
              <a:t>Európai Unió</a:t>
            </a:r>
          </a:p>
          <a:p>
            <a:pPr lvl="0"/>
            <a:endParaRPr lang="hu-HU" sz="1350" dirty="0"/>
          </a:p>
          <a:p>
            <a:pPr lvl="0"/>
            <a:r>
              <a:rPr lang="hu-HU" dirty="0"/>
              <a:t>2015/2120 EU rendelet a hálózatsemlegességről  </a:t>
            </a:r>
          </a:p>
          <a:p>
            <a:pPr lvl="0"/>
            <a:endParaRPr lang="hu-HU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dirty="0"/>
              <a:t>a hálózatsemlegesség biztosítását célzó </a:t>
            </a:r>
            <a:r>
              <a:rPr lang="hu-HU" b="1" dirty="0"/>
              <a:t>garanciális szabályok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b="1" dirty="0"/>
              <a:t>a végfelhasználóknak joguk van </a:t>
            </a:r>
            <a:r>
              <a:rPr lang="hu-HU" dirty="0"/>
              <a:t>az internet-hozzáférési szolgáltatáson keresztül az általuk választott információkhoz és tartalmakhoz való hozzáféréshez, valamint terjesztésükhöz, függetlenül azok helyétől vagy rendeltetésüktől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dirty="0"/>
              <a:t>a szolgáltatók a forgalmat csak arányos módon és kizárólag a szükséges ideig korlátozhatják, de az </a:t>
            </a:r>
            <a:r>
              <a:rPr lang="hu-HU" b="1" dirty="0"/>
              <a:t>nem alapulhat kereskedelmi vagy technikai megfontolásokon</a:t>
            </a:r>
            <a:r>
              <a:rPr lang="hu-HU" dirty="0"/>
              <a:t>, és egyes tartalmak nem preferálhatóak 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hu-HU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dirty="0"/>
              <a:t>Három esetben van lehetőség ideiglenes forgalomkorlátozásra: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hu-HU" dirty="0"/>
              <a:t> jogszabályi kötelezettségnek való megfelelés, bírósági vagy közigazgatási szerv határozata alapján (pl. illegális tartalmak, bűnüldözés, nemzetbiztonság),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hu-HU" dirty="0"/>
              <a:t>a hálózat integritása és biztonságának megőrzése céljából (pl. </a:t>
            </a:r>
            <a:r>
              <a:rPr lang="hu-HU" dirty="0" err="1"/>
              <a:t>kibertámadás</a:t>
            </a:r>
            <a:r>
              <a:rPr lang="hu-HU" dirty="0"/>
              <a:t>, kémprogramok, személyes adatok védelme),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hu-HU" dirty="0"/>
              <a:t>valamint közelgő hálózati torlódás megelőzése vagy a kialakult torlódás hatásainak csökkentése esetében.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hu-HU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dirty="0"/>
              <a:t>speciális szolgáltatást csak abban az esetben lehet nyújtani, ha ez nem befolyásolja hátrányosan az internet-hozzáférési szolgáltatások minőségi szintjét. </a:t>
            </a:r>
          </a:p>
          <a:p>
            <a:pPr lvl="0"/>
            <a:r>
              <a:rPr lang="hu-HU" sz="1350" dirty="0"/>
              <a:t> </a:t>
            </a:r>
          </a:p>
          <a:p>
            <a:pPr lvl="0"/>
            <a:endParaRPr lang="hu-HU" sz="1350" dirty="0"/>
          </a:p>
        </p:txBody>
      </p:sp>
    </p:spTree>
    <p:extLst>
      <p:ext uri="{BB962C8B-B14F-4D97-AF65-F5344CB8AC3E}">
        <p14:creationId xmlns:p14="http://schemas.microsoft.com/office/powerpoint/2010/main" val="4298019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6327" y="770265"/>
            <a:ext cx="43088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100" b="1" dirty="0"/>
              <a:t>Hálózatsemlegesség -  Magyarország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84727" y="1246911"/>
            <a:ext cx="8562109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 EU rendelet érvényesülését a </a:t>
            </a:r>
            <a:r>
              <a:rPr lang="hu-HU" b="1" dirty="0"/>
              <a:t>nemzeti szabályozó hatóságok </a:t>
            </a:r>
            <a:r>
              <a:rPr lang="hu-HU" dirty="0"/>
              <a:t>ellenőrzik (NMHH)</a:t>
            </a:r>
          </a:p>
          <a:p>
            <a:endParaRPr lang="hu-HU" dirty="0"/>
          </a:p>
          <a:p>
            <a:r>
              <a:rPr lang="hu-HU" dirty="0"/>
              <a:t>BEREC ajánlás (2016 augusztus)  - Iránymutatás a rendelet megfelelő implementációjához</a:t>
            </a:r>
          </a:p>
          <a:p>
            <a:endParaRPr lang="hu-HU" dirty="0"/>
          </a:p>
          <a:p>
            <a:r>
              <a:rPr lang="hu-HU" b="1" dirty="0"/>
              <a:t>Éves jelentés </a:t>
            </a:r>
            <a:r>
              <a:rPr lang="hu-HU" dirty="0"/>
              <a:t>a hálózatsemlegesség érvényesüléséről </a:t>
            </a:r>
          </a:p>
          <a:p>
            <a:r>
              <a:rPr lang="hu-HU" dirty="0"/>
              <a:t>Aktuális jelentés </a:t>
            </a:r>
          </a:p>
          <a:p>
            <a:r>
              <a:rPr lang="hu-HU" dirty="0">
                <a:hlinkClick r:id="rId2"/>
              </a:rPr>
              <a:t>https://nmhh.hu/dokumentum/213243/NN_jelentes_NMHH2020_vegleges.pdf</a:t>
            </a:r>
            <a:endParaRPr lang="hu-HU" dirty="0"/>
          </a:p>
          <a:p>
            <a:endParaRPr lang="hu-HU" dirty="0"/>
          </a:p>
          <a:p>
            <a:r>
              <a:rPr lang="hu-HU" b="1" dirty="0"/>
              <a:t>NMHH határozat (2016)</a:t>
            </a:r>
          </a:p>
          <a:p>
            <a:endParaRPr lang="hu-HU" b="1" dirty="0"/>
          </a:p>
          <a:p>
            <a:r>
              <a:rPr lang="hu-HU" dirty="0"/>
              <a:t>A Magyar Telekom havidíjas "Korlátlan TV és Film" csomagot kínált az előfizetőinek, amelyben az adatkeret kimerülése után minden internetes tartalmat és szolgáltatást lelassítottak, de a "TV GO" szolgáltatást továbbra is teljes sávszélességben biztosították, miáltal megsértették a netsemlegességet. </a:t>
            </a:r>
          </a:p>
          <a:p>
            <a:endParaRPr lang="hu-HU" dirty="0"/>
          </a:p>
          <a:p>
            <a:r>
              <a:rPr lang="hu-HU" dirty="0"/>
              <a:t>Észszerű forgalomszabályozási ok nélkül eltért az EU rendelet 3.  cikk (3) bekezdésében foglalt egyenlő és megkülönböztetés mentes bánásmód követelményétől. </a:t>
            </a:r>
          </a:p>
          <a:p>
            <a:endParaRPr lang="hu-HU" sz="1350" dirty="0"/>
          </a:p>
          <a:p>
            <a:endParaRPr lang="hu-HU" sz="1350" dirty="0"/>
          </a:p>
          <a:p>
            <a:r>
              <a:rPr lang="hu-HU" sz="135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073757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3126" y="549614"/>
            <a:ext cx="86082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NMHH határozat (2017) </a:t>
            </a:r>
          </a:p>
          <a:p>
            <a:endParaRPr lang="hu-HU" dirty="0"/>
          </a:p>
          <a:p>
            <a:r>
              <a:rPr lang="hu-HU" dirty="0"/>
              <a:t>Az NMHH megállapította, hogy a Telenor </a:t>
            </a:r>
            <a:r>
              <a:rPr lang="hu-HU" dirty="0" err="1"/>
              <a:t>MyChat</a:t>
            </a:r>
            <a:r>
              <a:rPr lang="hu-HU" dirty="0"/>
              <a:t>, és </a:t>
            </a:r>
            <a:r>
              <a:rPr lang="hu-HU" dirty="0" err="1"/>
              <a:t>MyMusic</a:t>
            </a:r>
            <a:r>
              <a:rPr lang="hu-HU" dirty="0"/>
              <a:t> csomagjaiban észszerű forgalomkorlátozási ok nélkül, tisztán kereskedelmi alapon különböztette meg az alkalmazásokat. A hatóság kötelezte a szolgáltatót az egyes internetes forgalmak közötti megkülönböztetés megszüntetésére</a:t>
            </a:r>
          </a:p>
          <a:p>
            <a:endParaRPr lang="hu-HU" dirty="0"/>
          </a:p>
          <a:p>
            <a:r>
              <a:rPr lang="hu-HU" dirty="0"/>
              <a:t>A </a:t>
            </a:r>
            <a:r>
              <a:rPr lang="hu-HU" dirty="0" err="1"/>
              <a:t>MyChat</a:t>
            </a:r>
            <a:r>
              <a:rPr lang="hu-HU" dirty="0"/>
              <a:t> csomag: </a:t>
            </a:r>
          </a:p>
          <a:p>
            <a:r>
              <a:rPr lang="hu-HU" dirty="0"/>
              <a:t>1 GB szabadon felhasználható adatmennyiség mellett hat közösségi média- és csevegő alkalmazás – a </a:t>
            </a:r>
            <a:r>
              <a:rPr lang="hu-HU" dirty="0" err="1"/>
              <a:t>Facebook</a:t>
            </a:r>
            <a:r>
              <a:rPr lang="hu-HU" dirty="0"/>
              <a:t>, </a:t>
            </a:r>
            <a:r>
              <a:rPr lang="hu-HU" dirty="0" err="1"/>
              <a:t>a</a:t>
            </a:r>
            <a:r>
              <a:rPr lang="hu-HU" dirty="0"/>
              <a:t> </a:t>
            </a:r>
            <a:r>
              <a:rPr lang="hu-HU" dirty="0" err="1"/>
              <a:t>Facebook</a:t>
            </a:r>
            <a:r>
              <a:rPr lang="hu-HU" dirty="0"/>
              <a:t> Messenger, a </a:t>
            </a:r>
            <a:r>
              <a:rPr lang="hu-HU" dirty="0" err="1"/>
              <a:t>WhatsApp</a:t>
            </a:r>
            <a:r>
              <a:rPr lang="hu-HU" dirty="0"/>
              <a:t>, az </a:t>
            </a:r>
            <a:r>
              <a:rPr lang="hu-HU" dirty="0" err="1"/>
              <a:t>Instragram</a:t>
            </a:r>
            <a:r>
              <a:rPr lang="hu-HU" dirty="0"/>
              <a:t>, a </a:t>
            </a:r>
            <a:r>
              <a:rPr lang="hu-HU" dirty="0" err="1"/>
              <a:t>Twitter</a:t>
            </a:r>
            <a:r>
              <a:rPr lang="hu-HU" dirty="0"/>
              <a:t> és a </a:t>
            </a:r>
            <a:r>
              <a:rPr lang="hu-HU" dirty="0" err="1"/>
              <a:t>Viber</a:t>
            </a:r>
            <a:r>
              <a:rPr lang="hu-HU" dirty="0"/>
              <a:t> – belföldi </a:t>
            </a:r>
            <a:r>
              <a:rPr lang="hu-HU" dirty="0" err="1"/>
              <a:t>adatforgalommentes</a:t>
            </a:r>
            <a:r>
              <a:rPr lang="hu-HU" dirty="0"/>
              <a:t> használata.  </a:t>
            </a:r>
          </a:p>
          <a:p>
            <a:endParaRPr lang="hu-HU" dirty="0"/>
          </a:p>
          <a:p>
            <a:r>
              <a:rPr lang="hu-HU" dirty="0"/>
              <a:t>Jogszerűtlen megkülönböztetés: A szolgáltató az alkalmazások használatát nem számította bele az előfizetések adatforgalmába, a csomag adatkeretének kimerülése után pedig az előfizető számára minden internetes tartalmat és szolgáltatást lelassított, de az érintett tartalmakkal kivételt tett. </a:t>
            </a:r>
          </a:p>
        </p:txBody>
      </p:sp>
    </p:spTree>
    <p:extLst>
      <p:ext uri="{BB962C8B-B14F-4D97-AF65-F5344CB8AC3E}">
        <p14:creationId xmlns:p14="http://schemas.microsoft.com/office/powerpoint/2010/main" val="4260062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25774" y="476672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Az Európai Unió Bírósága C-807/18. és C-39/19. sz. egyesített ügyekben hozott ítélet </a:t>
            </a:r>
            <a:r>
              <a:rPr lang="hu-HU" dirty="0" err="1"/>
              <a:t>Telenor</a:t>
            </a:r>
            <a:r>
              <a:rPr lang="hu-HU" dirty="0"/>
              <a:t> Magyarország </a:t>
            </a:r>
            <a:r>
              <a:rPr lang="hu-HU" dirty="0" err="1"/>
              <a:t>Zrt</a:t>
            </a:r>
            <a:r>
              <a:rPr lang="hu-HU" dirty="0"/>
              <a:t>. kontra Nemzeti Média- és Hírközlési Hatóság Elnöke </a:t>
            </a:r>
          </a:p>
          <a:p>
            <a:r>
              <a:rPr lang="hu-HU" dirty="0"/>
              <a:t>Luxembourg, 2020. szeptember 15.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611560" y="1582341"/>
            <a:ext cx="82831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Az internet-felhasználók jogainak védelmével, valamint a forgalomra vonatkozó hátrányos megkülönböztetéstől mentes bánásmóddal kapcsolatos követelményekkel ellentétes az, hogy valamely internet-hozzáférési szolgáltató bizonyos alkalmazásokat és szolgáltatásokat olyan csomagok alapján részesít előnyben, amelyek ezeket az alkalmazásokat és szolgáltatásokat a „nullás díjszabás” kedvezményében részesítik, míg más alkalmazások és szolgáltatások felhasználását a forgalmat blokkoló vagy lassító intézkedéseknek vetik alá </a:t>
            </a:r>
          </a:p>
        </p:txBody>
      </p:sp>
    </p:spTree>
    <p:extLst>
      <p:ext uri="{BB962C8B-B14F-4D97-AF65-F5344CB8AC3E}">
        <p14:creationId xmlns:p14="http://schemas.microsoft.com/office/powerpoint/2010/main" val="38792790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7334"/>
            <a:ext cx="87849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r>
              <a:rPr lang="hu-HU" dirty="0"/>
              <a:t>Korlátozza-e a szolgáltatáscsomag a végfelhasználók jogainak gyakorlását? </a:t>
            </a:r>
          </a:p>
          <a:p>
            <a:endParaRPr lang="hu-HU" dirty="0"/>
          </a:p>
          <a:p>
            <a:r>
              <a:rPr lang="hu-HU" dirty="0"/>
              <a:t>„az olyan megállapodások megkötése, amelyekkel adott ügyfelek olyan csomagokra fizetnek elő, amelyek a „nullás díjszabást” és az e „nullás díjszabásba” tartozó szolgáltatásokon és </a:t>
            </a:r>
            <a:r>
              <a:rPr lang="hu-HU" b="1" dirty="0"/>
              <a:t>kiemelt alkalmazásokon kívüli szolgálatások </a:t>
            </a:r>
            <a:r>
              <a:rPr lang="hu-HU" dirty="0"/>
              <a:t>és alkalmazások használatával összefüggő forgalmat blokkoló vagy lassító intézkedéseket kombinálják, korlátozhatja e rendelet 3. cikkének (2) bekezdése értelmében a végfelhasználók jogainak gyakorlását a piac jelentős részén. </a:t>
            </a:r>
          </a:p>
          <a:p>
            <a:endParaRPr lang="hu-HU" dirty="0"/>
          </a:p>
          <a:p>
            <a:r>
              <a:rPr lang="hu-HU" dirty="0"/>
              <a:t>Az ilyen csomagok ugyanis alkalmasak arra, hogy az alkalmazások és kiemelt szolgáltatások használatát fokozzák, és ezzel összefüggésben alkalmasak arra, hogy a többi rendelkezésre álló alkalmazás és szolgáltatás használatát csökkentsék, tekintettel azokra az intézkedésekre, amelyekkel az internet-hozzáférési szolgáltató ezt a használatot technikailag nehezebbé, sőt lehetetlenné teszi. Továbbá, minél nagyobb azoknak az ügyfelek a száma, akik ilyen megállapodásokat kötnek, annál jelentősebb mértékben korlátozhatja e megállapodások együttes hatása – nagyságrendjükre tekintettel – a végfelhasználók jogainak gyakorlását, sőt sértheti e jogok lényegét is.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69436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548681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Megfelel-e a szolgáltató gyakorlata  a forgalommal kapcsolatos egyenlő és hátrányos megkülönböztetéstől mentes bánásmód követelményének? </a:t>
            </a:r>
          </a:p>
          <a:p>
            <a:endParaRPr lang="hu-HU" dirty="0"/>
          </a:p>
          <a:p>
            <a:r>
              <a:rPr lang="hu-HU" dirty="0"/>
              <a:t>Mivel a forgalmat blokkoló vagy lassító intézkedések nem a szolgáltatásnak a forgalom meghatározott kategóriái esetében elvárt műszaki minőségére vonatkozó, objektíven különböző követelményeken alapulnak, hanem kereskedelmi jellegű megfontolásokon, ezeket az intézkedéseket úgy kell tekinteni, hogy azok – mint ilyenek – az említett rendelkezéssel összeegyeztethetetlenek. </a:t>
            </a:r>
          </a:p>
        </p:txBody>
      </p:sp>
    </p:spTree>
    <p:extLst>
      <p:ext uri="{BB962C8B-B14F-4D97-AF65-F5344CB8AC3E}">
        <p14:creationId xmlns:p14="http://schemas.microsoft.com/office/powerpoint/2010/main" val="41030753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764704"/>
            <a:ext cx="8712968" cy="4845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b="1" dirty="0">
                <a:ea typeface="Calibri" panose="020F0502020204030204" pitchFamily="34" charset="0"/>
                <a:cs typeface="Times New Roman" panose="02020603050405020304" pitchFamily="18" charset="0"/>
              </a:rPr>
              <a:t>Jogeset 3.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b="1" dirty="0">
                <a:ea typeface="Calibri" panose="020F0502020204030204" pitchFamily="34" charset="0"/>
                <a:cs typeface="Times New Roman" panose="02020603050405020304" pitchFamily="18" charset="0"/>
              </a:rPr>
              <a:t>Telekom SMN, chat (azaz a Telekom tematikus opciók)</a:t>
            </a:r>
            <a:endParaRPr lang="hu-H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ea typeface="Calibri" panose="020F0502020204030204" pitchFamily="34" charset="0"/>
                <a:cs typeface="Times New Roman" panose="02020603050405020304" pitchFamily="18" charset="0"/>
              </a:rPr>
              <a:t>A szolgáltató nullás díjszabású mobilinternet ajánlatokat vezetett be az előfizetők számára „Korlátlan közösségi média és navigáció” (továbbiakban: SMN) és „Korlátlan chat (csevegés)” (továbbiakban: Chat) elnevezéssel.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ea typeface="Calibri" panose="020F0502020204030204" pitchFamily="34" charset="0"/>
                <a:cs typeface="Times New Roman" panose="02020603050405020304" pitchFamily="18" charset="0"/>
              </a:rPr>
              <a:t>A csomagok kapcsán az NMHH ellenőrzést indított, hogy azok mennyiben felelnek meg a hálózatsemlegességi szabályoknak (az EU rendelet 3. cikk (3) bekezdése, illetve 3. cikk (2) bekezdése) és a szolgáltatáscsomagok elektronikus hírközlésre vonatkozó további szabályoknak. A szolgáltatáscsomag </a:t>
            </a:r>
            <a:r>
              <a:rPr lang="hu-HU" dirty="0" err="1">
                <a:ea typeface="Calibri" panose="020F0502020204030204" pitchFamily="34" charset="0"/>
                <a:cs typeface="Times New Roman" panose="02020603050405020304" pitchFamily="18" charset="0"/>
              </a:rPr>
              <a:t>zero-rating</a:t>
            </a:r>
            <a:r>
              <a:rPr lang="hu-HU" dirty="0">
                <a:ea typeface="Calibri" panose="020F0502020204030204" pitchFamily="34" charset="0"/>
                <a:cs typeface="Times New Roman" panose="02020603050405020304" pitchFamily="18" charset="0"/>
              </a:rPr>
              <a:t> alkalmazásokat tartalmaz, amelyek nem fogyasztják az előfizető adatkeretét, azonban csak addig használhatók, ameddig az előfizető adatkerete el nem fogy, így nem alkalmaz hátrányos megkülönböztetést a Szolgáltató a többi alkalmazással szemben. Az ellenőrzés során a Hatóság nem tárt fel olyan körülményt, amely igazolná, hogy a szolgáltató hátrányos megkülönböztetést alkalmaz bizonyos tartalmak, szolgáltatások vagy alkalmazások, illetve azok bizonyos kategóriái tekintetében, ezért lezárta az ellenőrzést.</a:t>
            </a:r>
            <a:endParaRPr lang="hu-H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5580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 flipH="1">
            <a:off x="35497" y="335845"/>
            <a:ext cx="910850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Források:</a:t>
            </a:r>
          </a:p>
          <a:p>
            <a:endParaRPr lang="hu-HU" dirty="0"/>
          </a:p>
          <a:p>
            <a:r>
              <a:rPr lang="hu-HU" dirty="0"/>
              <a:t>az (EU) 2018/1972 irányelv az Európai Elektronikus Hírközlési Kódex létrehozásáról </a:t>
            </a:r>
          </a:p>
          <a:p>
            <a:r>
              <a:rPr lang="hu-HU" u="sng" dirty="0">
                <a:hlinkClick r:id="rId2"/>
              </a:rPr>
              <a:t>https://eur-lex.europa.eu/legal-content/HU/TXT/PDF/?uri=CELEX:32018L1972&amp;from=HU</a:t>
            </a:r>
            <a:endParaRPr lang="hu-HU" dirty="0"/>
          </a:p>
          <a:p>
            <a:r>
              <a:rPr lang="hu-HU" dirty="0"/>
              <a:t> </a:t>
            </a:r>
          </a:p>
          <a:p>
            <a:r>
              <a:rPr lang="hu-HU" dirty="0"/>
              <a:t>2003. évi C. törvény az elektronikus hírközlésről</a:t>
            </a:r>
          </a:p>
          <a:p>
            <a:r>
              <a:rPr lang="hu-HU" u="sng" dirty="0">
                <a:hlinkClick r:id="rId3"/>
              </a:rPr>
              <a:t>https://net.jogtar.hu/jogszabaly?docid=a0300100.tv</a:t>
            </a:r>
            <a:endParaRPr lang="hu-HU" dirty="0"/>
          </a:p>
          <a:p>
            <a:r>
              <a:rPr lang="hu-HU" dirty="0"/>
              <a:t> </a:t>
            </a:r>
          </a:p>
          <a:p>
            <a:r>
              <a:rPr lang="hu-HU" dirty="0"/>
              <a:t>2015/2120 EU rendelet a nyílt internet-hozzáférés megteremtéséhez szükséges intézkedések meghozataláról</a:t>
            </a:r>
          </a:p>
          <a:p>
            <a:r>
              <a:rPr lang="hu-HU" u="sng" dirty="0">
                <a:hlinkClick r:id="rId4"/>
              </a:rPr>
              <a:t>https://eur-lex.europa.eu/legal-content/HU/TXT/PDF/?uri=CELEX:32015R2120&amp;from=HU</a:t>
            </a:r>
            <a:endParaRPr lang="hu-HU" u="sng" dirty="0"/>
          </a:p>
          <a:p>
            <a:endParaRPr lang="hu-HU" u="sng" dirty="0"/>
          </a:p>
          <a:p>
            <a:r>
              <a:rPr lang="hu-HU" dirty="0"/>
              <a:t>Gálik Mihály–Pápai Zoltán–Urbán Ágnes: Vita az infokommunikációs hálózatok semlegességéről </a:t>
            </a:r>
            <a:r>
              <a:rPr lang="hu-HU" dirty="0">
                <a:hlinkClick r:id="rId5"/>
              </a:rPr>
              <a:t>http://old.mtakti.hu/file/download/vesz2010/05_infokommunikacios_halozatok.pdf</a:t>
            </a:r>
            <a:endParaRPr lang="hu-HU" dirty="0"/>
          </a:p>
          <a:p>
            <a:r>
              <a:rPr lang="hu-HU" dirty="0"/>
              <a:t>A NYÍLT INTERNET HELYZETE MAGYARORSZÁGON – NMHH Jelentés 2021. https://nmhh.hu/dokumentum/221357/nn_jelentes_nmhh2021_final.pdf</a:t>
            </a:r>
          </a:p>
          <a:p>
            <a:r>
              <a:rPr lang="hu-HU" dirty="0"/>
              <a:t>A NYÍLT INTERNET HELYZETE MAGYARORSZÁGON – NMHH Jelentés 2020</a:t>
            </a:r>
          </a:p>
          <a:p>
            <a:r>
              <a:rPr lang="hu-HU" dirty="0">
                <a:hlinkClick r:id="rId6"/>
              </a:rPr>
              <a:t>https://nmhh.hu/dokumentum/213243/NN_jelentes_NMHH2020_vegleges.pdf</a:t>
            </a:r>
            <a:endParaRPr lang="hu-HU" dirty="0"/>
          </a:p>
          <a:p>
            <a:r>
              <a:rPr lang="hu-HU" dirty="0"/>
              <a:t>Polyák Gábor: Hálózatsemlegesség és médiaszabadság https://epa.oszk.hu/02300/02334/00041/pdf/EPA02334_Fundamentum_2010_03_072-085.pdf</a:t>
            </a:r>
          </a:p>
          <a:p>
            <a:endParaRPr lang="hu-HU" dirty="0"/>
          </a:p>
          <a:p>
            <a:r>
              <a:rPr lang="hu-H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221163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17237" y="655782"/>
            <a:ext cx="80725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Források:</a:t>
            </a:r>
          </a:p>
          <a:p>
            <a:endParaRPr lang="hu-HU" dirty="0"/>
          </a:p>
          <a:p>
            <a:r>
              <a:rPr lang="hu-HU" dirty="0"/>
              <a:t>Gálik Mihály–Pápai Zoltán–Urbán Ágnes: Vita az infokommunikációs hálózatok semlegességéről </a:t>
            </a:r>
            <a:r>
              <a:rPr lang="hu-HU" dirty="0">
                <a:hlinkClick r:id="rId2"/>
              </a:rPr>
              <a:t>http://old.mtakti.hu/file/download/vesz2010/05_infokommunikacios_halozatok.pdf</a:t>
            </a:r>
            <a:endParaRPr lang="hu-HU" dirty="0"/>
          </a:p>
          <a:p>
            <a:endParaRPr lang="hu-HU" dirty="0"/>
          </a:p>
          <a:p>
            <a:r>
              <a:rPr lang="hu-HU" dirty="0"/>
              <a:t>A NYÍLT INTERNET HELYZETE MAGYARORSZÁGON – NMHH Jelentés 2019. 2019http://nmhh.hu/dokumentum/205248/halozatsemlegessegi_jelentes_nmhh_2019_hu.pdf</a:t>
            </a:r>
          </a:p>
          <a:p>
            <a:endParaRPr lang="hu-HU" dirty="0"/>
          </a:p>
          <a:p>
            <a:r>
              <a:rPr lang="hu-HU" dirty="0"/>
              <a:t>A NYÍLT INTERNET HELYZETE MAGYARORSZÁGON – NMHH Jelentés 2020</a:t>
            </a:r>
          </a:p>
          <a:p>
            <a:r>
              <a:rPr lang="hu-HU" dirty="0">
                <a:hlinkClick r:id="rId3"/>
              </a:rPr>
              <a:t>https://nmhh.hu/dokumentum/213243/NN_jelentes_NMHH2020_vegleges.pdf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Polyák Gábor: Hálózatsemlegesség és médiaszabadság https://epa.oszk.hu/02300/02334/00041/pdf/EPA02334_Fundamentum_2010_03_072-085.pdf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5927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sz="3600" dirty="0"/>
              <a:t>Tartalom és infrastruktúra szabályozás </a:t>
            </a:r>
          </a:p>
        </p:txBody>
      </p:sp>
      <p:pic>
        <p:nvPicPr>
          <p:cNvPr id="16387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1314450"/>
            <a:ext cx="624522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180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hírközlési jog jellemzői 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5967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4088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8364" y="188640"/>
            <a:ext cx="8229600" cy="1143000"/>
          </a:xfrm>
        </p:spPr>
        <p:txBody>
          <a:bodyPr/>
          <a:lstStyle/>
          <a:p>
            <a:r>
              <a:rPr lang="hu-HU" dirty="0"/>
              <a:t>Konvergencia</a:t>
            </a: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</p:nvPr>
        </p:nvGraphicFramePr>
        <p:xfrm>
          <a:off x="755576" y="1764104"/>
          <a:ext cx="7772400" cy="1547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90152753"/>
              </p:ext>
            </p:extLst>
          </p:nvPr>
        </p:nvGraphicFramePr>
        <p:xfrm>
          <a:off x="791580" y="4648760"/>
          <a:ext cx="8244916" cy="2209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Lekerekített téglalap 6"/>
          <p:cNvSpPr/>
          <p:nvPr/>
        </p:nvSpPr>
        <p:spPr>
          <a:xfrm>
            <a:off x="683568" y="1340768"/>
            <a:ext cx="7920880" cy="2160240"/>
          </a:xfrm>
          <a:prstGeom prst="roundRect">
            <a:avLst/>
          </a:prstGeom>
          <a:solidFill>
            <a:schemeClr val="bg1">
              <a:lumMod val="85000"/>
              <a:alpha val="1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7380312" y="3348281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400" i="1" dirty="0">
                <a:solidFill>
                  <a:schemeClr val="tx2"/>
                </a:solidFill>
              </a:rPr>
              <a:t>(EU, 1997)</a:t>
            </a:r>
          </a:p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359532" y="3640668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A konvergencia olyan társadalmi jelenség, amely a távközlés, informatika és média ágazatok között, a tartalom, szolgáltatás és hálózatok értékteremtő folyamatok mentén, technológia, piac és szabályozás szintjén zajlik.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Távközlési liberalizáció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320429"/>
              </p:ext>
            </p:extLst>
          </p:nvPr>
        </p:nvGraphicFramePr>
        <p:xfrm>
          <a:off x="179512" y="1412776"/>
          <a:ext cx="878497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79512" y="5013176"/>
            <a:ext cx="2880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természetes monopólium</a:t>
            </a:r>
          </a:p>
          <a:p>
            <a:r>
              <a:rPr lang="hu-HU" sz="2000" dirty="0"/>
              <a:t>(gazdaságosan csak egy szereplő által működtethető)</a:t>
            </a:r>
          </a:p>
          <a:p>
            <a:r>
              <a:rPr lang="hu-HU" sz="2000" dirty="0"/>
              <a:t> </a:t>
            </a:r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3635896" y="5197842"/>
            <a:ext cx="165618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6228184" y="4918228"/>
            <a:ext cx="2682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versenypiac</a:t>
            </a:r>
          </a:p>
          <a:p>
            <a:r>
              <a:rPr lang="hu-HU" sz="2000" dirty="0"/>
              <a:t>(távközlési hálózat kapacitás megosztása piaci szereplők között)  </a:t>
            </a:r>
          </a:p>
          <a:p>
            <a:endParaRPr lang="hu-HU" sz="2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3275856" y="5949280"/>
            <a:ext cx="2490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- </a:t>
            </a:r>
            <a:r>
              <a:rPr lang="hu-HU" sz="2000" dirty="0"/>
              <a:t>kereslet növekedése</a:t>
            </a:r>
          </a:p>
          <a:p>
            <a:r>
              <a:rPr lang="hu-HU" sz="2000" dirty="0"/>
              <a:t>- technológiai változás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Hálózatok összekapcsolása</a:t>
            </a:r>
          </a:p>
        </p:txBody>
      </p:sp>
      <p:sp>
        <p:nvSpPr>
          <p:cNvPr id="4" name="Ellipszis 3"/>
          <p:cNvSpPr/>
          <p:nvPr/>
        </p:nvSpPr>
        <p:spPr>
          <a:xfrm>
            <a:off x="755576" y="2132856"/>
            <a:ext cx="4896544" cy="324036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5148064" y="4021832"/>
            <a:ext cx="3168352" cy="207146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5220072" y="1501552"/>
            <a:ext cx="3168352" cy="207146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2915816" y="2636912"/>
            <a:ext cx="432048" cy="432048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2843808" y="3933056"/>
            <a:ext cx="432048" cy="432048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3995936" y="3429000"/>
            <a:ext cx="432048" cy="432048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1691680" y="3310136"/>
            <a:ext cx="432048" cy="432048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1547664" y="4077072"/>
            <a:ext cx="288032" cy="288032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2915816" y="4725144"/>
            <a:ext cx="288032" cy="288032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3851920" y="4437112"/>
            <a:ext cx="288032" cy="288032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6" name="Egyenes összekötő 15"/>
          <p:cNvCxnSpPr>
            <a:stCxn id="11" idx="0"/>
            <a:endCxn id="8" idx="1"/>
          </p:cNvCxnSpPr>
          <p:nvPr/>
        </p:nvCxnSpPr>
        <p:spPr>
          <a:xfrm rot="5400000" flipH="1" flipV="1">
            <a:off x="2183160" y="2577480"/>
            <a:ext cx="457200" cy="10081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>
            <a:stCxn id="11" idx="3"/>
            <a:endCxn id="9" idx="0"/>
          </p:cNvCxnSpPr>
          <p:nvPr/>
        </p:nvCxnSpPr>
        <p:spPr>
          <a:xfrm>
            <a:off x="2123728" y="3526160"/>
            <a:ext cx="936104" cy="4068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>
            <a:stCxn id="9" idx="0"/>
            <a:endCxn id="8" idx="2"/>
          </p:cNvCxnSpPr>
          <p:nvPr/>
        </p:nvCxnSpPr>
        <p:spPr>
          <a:xfrm rot="5400000" flipH="1" flipV="1">
            <a:off x="2663788" y="3465004"/>
            <a:ext cx="864096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>
            <a:stCxn id="10" idx="0"/>
          </p:cNvCxnSpPr>
          <p:nvPr/>
        </p:nvCxnSpPr>
        <p:spPr>
          <a:xfrm rot="16200000" flipV="1">
            <a:off x="3491880" y="2708920"/>
            <a:ext cx="576064" cy="8640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>
            <a:stCxn id="9" idx="0"/>
            <a:endCxn id="10" idx="1"/>
          </p:cNvCxnSpPr>
          <p:nvPr/>
        </p:nvCxnSpPr>
        <p:spPr>
          <a:xfrm rot="5400000" flipH="1" flipV="1">
            <a:off x="3383868" y="3320988"/>
            <a:ext cx="288032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>
            <a:stCxn id="11" idx="2"/>
            <a:endCxn id="12" idx="0"/>
          </p:cNvCxnSpPr>
          <p:nvPr/>
        </p:nvCxnSpPr>
        <p:spPr>
          <a:xfrm rot="5400000">
            <a:off x="1632248" y="3801616"/>
            <a:ext cx="334888" cy="21602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>
            <a:stCxn id="9" idx="2"/>
            <a:endCxn id="13" idx="0"/>
          </p:cNvCxnSpPr>
          <p:nvPr/>
        </p:nvCxnSpPr>
        <p:spPr>
          <a:xfrm rot="5400000">
            <a:off x="2879812" y="4545124"/>
            <a:ext cx="36004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>
            <a:stCxn id="10" idx="2"/>
            <a:endCxn id="14" idx="0"/>
          </p:cNvCxnSpPr>
          <p:nvPr/>
        </p:nvCxnSpPr>
        <p:spPr>
          <a:xfrm rot="5400000">
            <a:off x="3815916" y="4041068"/>
            <a:ext cx="576064" cy="21602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>
            <a:stCxn id="12" idx="2"/>
          </p:cNvCxnSpPr>
          <p:nvPr/>
        </p:nvCxnSpPr>
        <p:spPr>
          <a:xfrm rot="5400000">
            <a:off x="647564" y="4545124"/>
            <a:ext cx="1224136" cy="86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>
            <a:stCxn id="12" idx="2"/>
          </p:cNvCxnSpPr>
          <p:nvPr/>
        </p:nvCxnSpPr>
        <p:spPr>
          <a:xfrm rot="16200000" flipH="1">
            <a:off x="971600" y="5085184"/>
            <a:ext cx="1512168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/>
          <p:nvPr/>
        </p:nvCxnSpPr>
        <p:spPr>
          <a:xfrm rot="5400000">
            <a:off x="2375756" y="5193196"/>
            <a:ext cx="864096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/>
          <p:cNvCxnSpPr/>
          <p:nvPr/>
        </p:nvCxnSpPr>
        <p:spPr>
          <a:xfrm rot="16200000" flipH="1">
            <a:off x="2843808" y="5229200"/>
            <a:ext cx="864096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/>
          <p:cNvCxnSpPr>
            <a:endCxn id="69" idx="0"/>
          </p:cNvCxnSpPr>
          <p:nvPr/>
        </p:nvCxnSpPr>
        <p:spPr>
          <a:xfrm rot="16200000" flipH="1">
            <a:off x="3617365" y="5103714"/>
            <a:ext cx="1152128" cy="394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églalap 48"/>
          <p:cNvSpPr/>
          <p:nvPr/>
        </p:nvSpPr>
        <p:spPr>
          <a:xfrm>
            <a:off x="6228184" y="4725144"/>
            <a:ext cx="432048" cy="432048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Téglalap 49"/>
          <p:cNvSpPr/>
          <p:nvPr/>
        </p:nvSpPr>
        <p:spPr>
          <a:xfrm>
            <a:off x="6372200" y="2564904"/>
            <a:ext cx="432048" cy="432048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1" name="Egyenes összekötő 50"/>
          <p:cNvCxnSpPr>
            <a:endCxn id="10" idx="0"/>
          </p:cNvCxnSpPr>
          <p:nvPr/>
        </p:nvCxnSpPr>
        <p:spPr>
          <a:xfrm rot="10800000" flipV="1">
            <a:off x="4211960" y="2780928"/>
            <a:ext cx="2160240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52"/>
          <p:cNvCxnSpPr>
            <a:endCxn id="8" idx="3"/>
          </p:cNvCxnSpPr>
          <p:nvPr/>
        </p:nvCxnSpPr>
        <p:spPr>
          <a:xfrm rot="10800000" flipV="1">
            <a:off x="3347864" y="2780928"/>
            <a:ext cx="3024336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>
            <a:endCxn id="10" idx="3"/>
          </p:cNvCxnSpPr>
          <p:nvPr/>
        </p:nvCxnSpPr>
        <p:spPr>
          <a:xfrm rot="10800000">
            <a:off x="4427984" y="3645024"/>
            <a:ext cx="1800200" cy="12961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/>
          <p:nvPr/>
        </p:nvCxnSpPr>
        <p:spPr>
          <a:xfrm rot="10800000" flipV="1">
            <a:off x="6660232" y="3861048"/>
            <a:ext cx="1224136" cy="1080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>
            <a:endCxn id="49" idx="3"/>
          </p:cNvCxnSpPr>
          <p:nvPr/>
        </p:nvCxnSpPr>
        <p:spPr>
          <a:xfrm rot="10800000" flipV="1">
            <a:off x="6660232" y="4293096"/>
            <a:ext cx="1728192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60"/>
          <p:cNvCxnSpPr/>
          <p:nvPr/>
        </p:nvCxnSpPr>
        <p:spPr>
          <a:xfrm rot="10800000" flipV="1">
            <a:off x="6804248" y="1844824"/>
            <a:ext cx="1728192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gyenes összekötő 62"/>
          <p:cNvCxnSpPr/>
          <p:nvPr/>
        </p:nvCxnSpPr>
        <p:spPr>
          <a:xfrm rot="10800000">
            <a:off x="6804248" y="2780928"/>
            <a:ext cx="180020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3" descr="C:\Dokumente und Einstellungen\gpolyak\Lokale Einstellungen\Temporary Internet Files\Content.IE5\NGZ0OXN9\MC90029320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589240"/>
            <a:ext cx="501942" cy="452621"/>
          </a:xfrm>
          <a:prstGeom prst="rect">
            <a:avLst/>
          </a:prstGeom>
          <a:noFill/>
        </p:spPr>
      </p:pic>
      <p:pic>
        <p:nvPicPr>
          <p:cNvPr id="66" name="Picture 3" descr="C:\Dokumente und Einstellungen\gpolyak\Lokale Einstellungen\Temporary Internet Files\Content.IE5\NGZ0OXN9\MC90029320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877272"/>
            <a:ext cx="501942" cy="452621"/>
          </a:xfrm>
          <a:prstGeom prst="rect">
            <a:avLst/>
          </a:prstGeom>
          <a:noFill/>
        </p:spPr>
      </p:pic>
      <p:pic>
        <p:nvPicPr>
          <p:cNvPr id="67" name="Picture 3" descr="C:\Dokumente und Einstellungen\gpolyak\Lokale Einstellungen\Temporary Internet Files\Content.IE5\NGZ0OXN9\MC90029320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877272"/>
            <a:ext cx="501942" cy="452621"/>
          </a:xfrm>
          <a:prstGeom prst="rect">
            <a:avLst/>
          </a:prstGeom>
          <a:noFill/>
        </p:spPr>
      </p:pic>
      <p:pic>
        <p:nvPicPr>
          <p:cNvPr id="68" name="Picture 3" descr="C:\Dokumente und Einstellungen\gpolyak\Lokale Einstellungen\Temporary Internet Files\Content.IE5\NGZ0OXN9\MC90029320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877272"/>
            <a:ext cx="501942" cy="452621"/>
          </a:xfrm>
          <a:prstGeom prst="rect">
            <a:avLst/>
          </a:prstGeom>
          <a:noFill/>
        </p:spPr>
      </p:pic>
      <p:pic>
        <p:nvPicPr>
          <p:cNvPr id="69" name="Picture 3" descr="C:\Dokumente und Einstellungen\gpolyak\Lokale Einstellungen\Temporary Internet Files\Content.IE5\NGZ0OXN9\MC90029320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5877272"/>
            <a:ext cx="501942" cy="452621"/>
          </a:xfrm>
          <a:prstGeom prst="rect">
            <a:avLst/>
          </a:prstGeom>
          <a:noFill/>
        </p:spPr>
      </p:pic>
      <p:pic>
        <p:nvPicPr>
          <p:cNvPr id="72" name="Picture 3" descr="C:\Dokumente und Einstellungen\gpolyak\Lokale Einstellungen\Temporary Internet Files\Content.IE5\NGZ0OXN9\MC90029320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429000"/>
            <a:ext cx="501942" cy="452621"/>
          </a:xfrm>
          <a:prstGeom prst="rect">
            <a:avLst/>
          </a:prstGeom>
          <a:noFill/>
        </p:spPr>
      </p:pic>
      <p:pic>
        <p:nvPicPr>
          <p:cNvPr id="73" name="Picture 3" descr="C:\Dokumente und Einstellungen\gpolyak\Lokale Einstellungen\Temporary Internet Files\Content.IE5\NGZ0OXN9\MC90029320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3933056"/>
            <a:ext cx="501942" cy="452621"/>
          </a:xfrm>
          <a:prstGeom prst="rect">
            <a:avLst/>
          </a:prstGeom>
          <a:noFill/>
        </p:spPr>
      </p:pic>
      <p:pic>
        <p:nvPicPr>
          <p:cNvPr id="74" name="Picture 3" descr="C:\Dokumente und Einstellungen\gpolyak\Lokale Einstellungen\Temporary Internet Files\Content.IE5\NGZ0OXN9\MC90029320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1556792"/>
            <a:ext cx="501942" cy="452621"/>
          </a:xfrm>
          <a:prstGeom prst="rect">
            <a:avLst/>
          </a:prstGeom>
          <a:noFill/>
        </p:spPr>
      </p:pic>
      <p:pic>
        <p:nvPicPr>
          <p:cNvPr id="75" name="Picture 3" descr="C:\Dokumente und Einstellungen\gpolyak\Lokale Einstellungen\Temporary Internet Files\Content.IE5\NGZ0OXN9\MC90029320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2852936"/>
            <a:ext cx="501942" cy="452621"/>
          </a:xfrm>
          <a:prstGeom prst="rect">
            <a:avLst/>
          </a:prstGeom>
          <a:noFill/>
        </p:spPr>
      </p:pic>
      <p:sp>
        <p:nvSpPr>
          <p:cNvPr id="76" name="Szövegdoboz 75"/>
          <p:cNvSpPr txBox="1"/>
          <p:nvPr/>
        </p:nvSpPr>
        <p:spPr>
          <a:xfrm>
            <a:off x="2267744" y="22048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Szolgáltató1</a:t>
            </a:r>
          </a:p>
        </p:txBody>
      </p:sp>
      <p:sp>
        <p:nvSpPr>
          <p:cNvPr id="77" name="Szövegdoboz 76"/>
          <p:cNvSpPr txBox="1"/>
          <p:nvPr/>
        </p:nvSpPr>
        <p:spPr>
          <a:xfrm>
            <a:off x="5724128" y="19168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Szolgáltató2</a:t>
            </a:r>
          </a:p>
        </p:txBody>
      </p:sp>
      <p:sp>
        <p:nvSpPr>
          <p:cNvPr id="48" name="Szövegdoboz 47"/>
          <p:cNvSpPr txBox="1"/>
          <p:nvPr/>
        </p:nvSpPr>
        <p:spPr>
          <a:xfrm>
            <a:off x="5876528" y="544522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Szolgáltató3</a:t>
            </a:r>
          </a:p>
        </p:txBody>
      </p:sp>
      <p:sp>
        <p:nvSpPr>
          <p:cNvPr id="52" name="Ellipszis 51"/>
          <p:cNvSpPr/>
          <p:nvPr/>
        </p:nvSpPr>
        <p:spPr>
          <a:xfrm>
            <a:off x="5143504" y="2714620"/>
            <a:ext cx="142876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Ellipszis 53"/>
          <p:cNvSpPr/>
          <p:nvPr/>
        </p:nvSpPr>
        <p:spPr>
          <a:xfrm>
            <a:off x="5357818" y="3000372"/>
            <a:ext cx="142876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Ellipszis 55"/>
          <p:cNvSpPr/>
          <p:nvPr/>
        </p:nvSpPr>
        <p:spPr>
          <a:xfrm>
            <a:off x="5357818" y="4286256"/>
            <a:ext cx="142876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1" name="Egyenes összekötő 70"/>
          <p:cNvCxnSpPr/>
          <p:nvPr/>
        </p:nvCxnSpPr>
        <p:spPr>
          <a:xfrm rot="10800000" flipV="1">
            <a:off x="6643702" y="3786190"/>
            <a:ext cx="928694" cy="78581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gyenes összekötő 78"/>
          <p:cNvCxnSpPr/>
          <p:nvPr/>
        </p:nvCxnSpPr>
        <p:spPr>
          <a:xfrm rot="10800000">
            <a:off x="4786314" y="3429000"/>
            <a:ext cx="1857388" cy="114300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gyenes összekötő 80"/>
          <p:cNvCxnSpPr/>
          <p:nvPr/>
        </p:nvCxnSpPr>
        <p:spPr>
          <a:xfrm rot="5400000">
            <a:off x="4071934" y="3786190"/>
            <a:ext cx="1071570" cy="35719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gyenes összekötő nyíllal 82"/>
          <p:cNvCxnSpPr/>
          <p:nvPr/>
        </p:nvCxnSpPr>
        <p:spPr>
          <a:xfrm rot="16200000" flipH="1">
            <a:off x="3893339" y="5036355"/>
            <a:ext cx="1285884" cy="21431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84"/>
          <p:cNvCxnSpPr/>
          <p:nvPr/>
        </p:nvCxnSpPr>
        <p:spPr>
          <a:xfrm rot="5400000" flipH="1" flipV="1">
            <a:off x="500034" y="4429132"/>
            <a:ext cx="1143008" cy="71438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gyenes összekötő 86"/>
          <p:cNvCxnSpPr/>
          <p:nvPr/>
        </p:nvCxnSpPr>
        <p:spPr>
          <a:xfrm rot="5400000" flipH="1" flipV="1">
            <a:off x="1000100" y="3714752"/>
            <a:ext cx="928694" cy="7143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gyenes összekötő 88"/>
          <p:cNvCxnSpPr/>
          <p:nvPr/>
        </p:nvCxnSpPr>
        <p:spPr>
          <a:xfrm flipV="1">
            <a:off x="1500166" y="2571744"/>
            <a:ext cx="1428760" cy="71438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gyenes összekötő 90"/>
          <p:cNvCxnSpPr/>
          <p:nvPr/>
        </p:nvCxnSpPr>
        <p:spPr>
          <a:xfrm flipV="1">
            <a:off x="2928926" y="2428868"/>
            <a:ext cx="3714776" cy="142876"/>
          </a:xfrm>
          <a:prstGeom prst="line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gyenes összekötő nyíllal 96"/>
          <p:cNvCxnSpPr/>
          <p:nvPr/>
        </p:nvCxnSpPr>
        <p:spPr>
          <a:xfrm flipV="1">
            <a:off x="6786578" y="1714488"/>
            <a:ext cx="1571636" cy="714380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gyenes összekötő nyíllal 98"/>
          <p:cNvCxnSpPr/>
          <p:nvPr/>
        </p:nvCxnSpPr>
        <p:spPr>
          <a:xfrm rot="10800000" flipV="1">
            <a:off x="4572000" y="2500306"/>
            <a:ext cx="1785950" cy="1071570"/>
          </a:xfrm>
          <a:prstGeom prst="straightConnector1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100"/>
          <p:cNvCxnSpPr/>
          <p:nvPr/>
        </p:nvCxnSpPr>
        <p:spPr>
          <a:xfrm rot="5400000">
            <a:off x="3893339" y="3893347"/>
            <a:ext cx="1000132" cy="35719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gyenes összekötő nyíllal 102"/>
          <p:cNvCxnSpPr/>
          <p:nvPr/>
        </p:nvCxnSpPr>
        <p:spPr>
          <a:xfrm rot="16200000" flipH="1">
            <a:off x="3821901" y="4964917"/>
            <a:ext cx="1000132" cy="214314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Csoportba foglalás 110"/>
          <p:cNvGrpSpPr/>
          <p:nvPr/>
        </p:nvGrpSpPr>
        <p:grpSpPr>
          <a:xfrm>
            <a:off x="142844" y="1571612"/>
            <a:ext cx="3071834" cy="642942"/>
            <a:chOff x="285720" y="1500174"/>
            <a:chExt cx="3071834" cy="642942"/>
          </a:xfrm>
        </p:grpSpPr>
        <p:cxnSp>
          <p:nvCxnSpPr>
            <p:cNvPr id="105" name="Egyenes összekötő nyíllal 104"/>
            <p:cNvCxnSpPr/>
            <p:nvPr/>
          </p:nvCxnSpPr>
          <p:spPr>
            <a:xfrm>
              <a:off x="285720" y="1643050"/>
              <a:ext cx="714380" cy="1588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gyenes összekötő nyíllal 107"/>
            <p:cNvCxnSpPr/>
            <p:nvPr/>
          </p:nvCxnSpPr>
          <p:spPr>
            <a:xfrm>
              <a:off x="285720" y="1998652"/>
              <a:ext cx="714380" cy="1588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Szövegdoboz 108"/>
            <p:cNvSpPr txBox="1"/>
            <p:nvPr/>
          </p:nvSpPr>
          <p:spPr>
            <a:xfrm>
              <a:off x="1142976" y="1500174"/>
              <a:ext cx="22145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/>
                <a:t>híváskezdeményezés</a:t>
              </a:r>
            </a:p>
          </p:txBody>
        </p:sp>
        <p:sp>
          <p:nvSpPr>
            <p:cNvPr id="110" name="Szövegdoboz 109"/>
            <p:cNvSpPr txBox="1"/>
            <p:nvPr/>
          </p:nvSpPr>
          <p:spPr>
            <a:xfrm>
              <a:off x="1142976" y="1881506"/>
              <a:ext cx="22145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/>
                <a:t>hívásvégződtetés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5294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25435</TotalTime>
  <Words>3855</Words>
  <Application>Microsoft Office PowerPoint</Application>
  <PresentationFormat>Diavetítés a képernyőre (4:3 oldalarány)</PresentationFormat>
  <Paragraphs>465</Paragraphs>
  <Slides>49</Slides>
  <Notes>26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49</vt:i4>
      </vt:variant>
    </vt:vector>
  </HeadingPairs>
  <TitlesOfParts>
    <vt:vector size="54" baseType="lpstr">
      <vt:lpstr>Arial</vt:lpstr>
      <vt:lpstr>Calibri</vt:lpstr>
      <vt:lpstr>Garamond</vt:lpstr>
      <vt:lpstr>Times New Roman</vt:lpstr>
      <vt:lpstr>Office-téma</vt:lpstr>
      <vt:lpstr>Az elektronikus hírközlési hálózatok szabályozása </vt:lpstr>
      <vt:lpstr>Miről lesz szó a mai órán?   </vt:lpstr>
      <vt:lpstr>PowerPoint-bemutató</vt:lpstr>
      <vt:lpstr>A hírközlés gazdasági jellemzői</vt:lpstr>
      <vt:lpstr>Tartalom és infrastruktúra szabályozás </vt:lpstr>
      <vt:lpstr>A hírközlési jog jellemzői </vt:lpstr>
      <vt:lpstr>Konvergencia</vt:lpstr>
      <vt:lpstr>Távközlési liberalizáció</vt:lpstr>
      <vt:lpstr>Hálózatok összekapcsolása</vt:lpstr>
      <vt:lpstr>A szabályozás fejlődése (EU)</vt:lpstr>
      <vt:lpstr>A szabályozás irányai</vt:lpstr>
      <vt:lpstr>A hatályos EU szabályozás kerete</vt:lpstr>
      <vt:lpstr>A szabályozás fejlődése (Magyarország)</vt:lpstr>
      <vt:lpstr>A szabályozás alapelvei</vt:lpstr>
      <vt:lpstr>Alapfogalmak</vt:lpstr>
      <vt:lpstr>Alapfogalmak</vt:lpstr>
      <vt:lpstr>PowerPoint-bemutató</vt:lpstr>
      <vt:lpstr>Kahoot.it </vt:lpstr>
      <vt:lpstr>Független szabályozóhatóság</vt:lpstr>
      <vt:lpstr>Szabályozóhatóság - NMHH</vt:lpstr>
      <vt:lpstr>Szabályozóhatóság - NMHH</vt:lpstr>
      <vt:lpstr>A piacra lépés szabályozás:  a piacra lépés szabadsága</vt:lpstr>
      <vt:lpstr>5G – árverési eljárás </vt:lpstr>
      <vt:lpstr>5G – árverési eljárás </vt:lpstr>
      <vt:lpstr>5G – árverési eljárás </vt:lpstr>
      <vt:lpstr>5G – árverési eljárás </vt:lpstr>
      <vt:lpstr>A piaci működés szabályozása - piacelemzésen alapuló szabályozás</vt:lpstr>
      <vt:lpstr>Piacmeghatározás</vt:lpstr>
      <vt:lpstr>Piac-meghatározás</vt:lpstr>
      <vt:lpstr>Jelentős piaci erővel rendelkező szolgáltatók</vt:lpstr>
      <vt:lpstr>Kötelezettségszabás</vt:lpstr>
      <vt:lpstr>Kötelezettségek a nagykereskedelmi piacon</vt:lpstr>
      <vt:lpstr>PowerPoint-bemutató</vt:lpstr>
      <vt:lpstr>PowerPoint-bemutató</vt:lpstr>
      <vt:lpstr>Fogyasztóvédelmi garanciák a hírközlési jogban</vt:lpstr>
      <vt:lpstr>Egyetemes elektronikus hírközlési szolgáltatás</vt:lpstr>
      <vt:lpstr>Hálózatsemlegesség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gpolyak</dc:creator>
  <cp:lastModifiedBy>Dr. Nagy Krisztina</cp:lastModifiedBy>
  <cp:revision>156</cp:revision>
  <dcterms:created xsi:type="dcterms:W3CDTF">2010-09-13T03:22:46Z</dcterms:created>
  <dcterms:modified xsi:type="dcterms:W3CDTF">2021-09-20T13:46:37Z</dcterms:modified>
</cp:coreProperties>
</file>