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75C2E6C-99BF-432B-B9BE-20573CEFE0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0A57CB2D-ADD0-4812-8A9D-0F5DFD98A0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CB6B65F-4FC1-41DD-BC9F-8256C4494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1E24-C3A1-4F14-87E4-5A6766113D65}" type="datetimeFigureOut">
              <a:rPr lang="hu-HU" smtClean="0"/>
              <a:t>2018. 09. 20.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48D13F1-C456-4CE2-A6E9-575571C60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7A2C7C3-309B-47EF-B913-F217C9191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291E5-7E69-4964-B5F2-7E7B56B9E0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0774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646B1E1-0F1A-4ED4-8EED-CB1B9BCD6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07CFB96B-992A-4F78-96F6-2B9DF1A4B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AB3F6A7-3F70-407F-980F-E77E1F085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1E24-C3A1-4F14-87E4-5A6766113D65}" type="datetimeFigureOut">
              <a:rPr lang="hu-HU" smtClean="0"/>
              <a:t>2018. 09. 20.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1F0E8F6-5EAC-476F-84AA-E79218F2B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0EAA7E5-5053-4D4E-83BF-D3CB33BA5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291E5-7E69-4964-B5F2-7E7B56B9E0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3869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893AC234-EEAE-47D9-9853-C61D84A2EC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31169CCF-BC1D-4365-8C24-0AE2430BBF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74A5572-0071-4FFB-AF0D-67DD6573A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1E24-C3A1-4F14-87E4-5A6766113D65}" type="datetimeFigureOut">
              <a:rPr lang="hu-HU" smtClean="0"/>
              <a:t>2018. 09. 20.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26FB7EF-25CA-4130-A715-6171C2DD1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0FB76E6-7F11-4F6A-ABCE-D57AFB7B6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291E5-7E69-4964-B5F2-7E7B56B9E0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070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347F893-9029-48B7-BCD2-02FBFF14D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7674F12-0B55-467A-9D15-689EB8448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50D81F1-981D-4C91-9B4A-A6AC1DDF7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1E24-C3A1-4F14-87E4-5A6766113D65}" type="datetimeFigureOut">
              <a:rPr lang="hu-HU" smtClean="0"/>
              <a:t>2018. 09. 20.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620C277-32D3-4265-92B1-311A7AB4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9F90F86-F286-4D8B-AD47-9A9EE2EC3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291E5-7E69-4964-B5F2-7E7B56B9E0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1874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1D18DDD-0EB1-46B3-858C-9F7375856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8BF4EDD-26C7-44B3-A232-62F6A7AF79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09CB43F-C4B6-4BC4-AE4F-848BAAA4B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1E24-C3A1-4F14-87E4-5A6766113D65}" type="datetimeFigureOut">
              <a:rPr lang="hu-HU" smtClean="0"/>
              <a:t>2018. 09. 20.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6BE0FC3-164D-4272-A1EF-F8F99BF84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00298E5-13C9-4D22-9E39-C2BD82E15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291E5-7E69-4964-B5F2-7E7B56B9E0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4931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25D6AEF-835C-41A6-B49C-3F27A0EA5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62D88C2-5544-472A-9D84-DCA4546FB1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F04B16B-BFAE-4FEE-B860-4DAC5720FF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43D24A48-A25E-4038-A3B4-08FE9BAB0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1E24-C3A1-4F14-87E4-5A6766113D65}" type="datetimeFigureOut">
              <a:rPr lang="hu-HU" smtClean="0"/>
              <a:t>2018. 09. 20.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D3E05DD9-046D-42C2-BFBA-513E84544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322DEBA-2CD3-4811-9EC2-02112D7C0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291E5-7E69-4964-B5F2-7E7B56B9E0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458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9C9F825-CB83-4217-B66E-4634B5A15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79658BD-9F62-485B-BFD5-260614796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0EEAD5C-9155-478D-BB1D-74F35EA6DD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627BC0FB-4847-4D73-980C-B2418BD707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BDBF14FE-8488-46D3-9AE2-8FC8D729D7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5FBB823E-48DB-4657-98E6-419C4E747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1E24-C3A1-4F14-87E4-5A6766113D65}" type="datetimeFigureOut">
              <a:rPr lang="hu-HU" smtClean="0"/>
              <a:t>2018. 09. 20.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423DA53E-175D-48D9-B396-5C9D53B2F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653AA071-9A84-4D57-9724-2926CE3D5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291E5-7E69-4964-B5F2-7E7B56B9E0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449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BAB0A45-46AB-45FB-A0BC-B117DF7DE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6F67D28D-E7FE-4496-BD01-F474981CD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1E24-C3A1-4F14-87E4-5A6766113D65}" type="datetimeFigureOut">
              <a:rPr lang="hu-HU" smtClean="0"/>
              <a:t>2018. 09. 20.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9FA9BB7-0AF2-4C65-831C-A94C546DF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8EF73DA8-FF8E-44ED-9DF9-12BEA92A7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291E5-7E69-4964-B5F2-7E7B56B9E0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418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23315A9D-4009-4487-A49C-C24F55EBE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1E24-C3A1-4F14-87E4-5A6766113D65}" type="datetimeFigureOut">
              <a:rPr lang="hu-HU" smtClean="0"/>
              <a:t>2018. 09. 20.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AA6AE5B0-2CA8-4D0E-87E6-180D08B1B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7E9B4E0A-A01E-421D-B8AF-9472DCEF1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291E5-7E69-4964-B5F2-7E7B56B9E0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0813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3F3A96A-1775-44A9-8228-CD1812C89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8AC07E5-E4B4-4AA7-813B-F72799839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B2F2F1B-F56E-44A3-8075-E6C27E18B9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511F3173-4745-4165-8217-28F818197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1E24-C3A1-4F14-87E4-5A6766113D65}" type="datetimeFigureOut">
              <a:rPr lang="hu-HU" smtClean="0"/>
              <a:t>2018. 09. 20.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7005FC1-908D-4C79-B145-0BCD36E6D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E054174B-16EF-4A73-9019-EAD5DF38D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291E5-7E69-4964-B5F2-7E7B56B9E0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3989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BACCCA3-852E-495C-B740-740525BF6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482CED54-5F98-4360-85BC-9E4C8B6D48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8E1D9412-715F-487E-9AD9-F58DAA4B4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DDF27C8-2B8A-455A-AB25-C0E7A9674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1E24-C3A1-4F14-87E4-5A6766113D65}" type="datetimeFigureOut">
              <a:rPr lang="hu-HU" smtClean="0"/>
              <a:t>2018. 09. 20.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D04B52F-7DB4-4FDF-B9FD-E5D0EC7C8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15593C1-D8A3-48A7-BF50-D02196212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291E5-7E69-4964-B5F2-7E7B56B9E0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705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A6E7E4F9-1AE5-4CF1-B256-FFFD61E9F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19C0244-4A36-46A8-B178-87484E0FD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8DEB61D-B3FB-4728-B2BD-59AFC2A30D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F1E24-C3A1-4F14-87E4-5A6766113D65}" type="datetimeFigureOut">
              <a:rPr lang="hu-HU" smtClean="0"/>
              <a:t>2018. 09. 20.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DC5AB19-B263-45DB-B28C-FAD5CD3616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16F2237-EF81-4EC2-A913-1F46406AAC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291E5-7E69-4964-B5F2-7E7B56B9E0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2057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A0957F-C221-4AFE-80FA-2C8286B152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/>
              <a:t>Karnaugh</a:t>
            </a:r>
            <a:r>
              <a:rPr lang="hu-HU" dirty="0"/>
              <a:t>-táblák üresen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4D8CC618-2476-4E8E-A221-80E20958B8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Hardver alapok c. tárgyhoz</a:t>
            </a:r>
          </a:p>
          <a:p>
            <a:r>
              <a:rPr lang="hu-HU" dirty="0"/>
              <a:t>Huszár Csaba Benedek</a:t>
            </a:r>
          </a:p>
          <a:p>
            <a:r>
              <a:rPr lang="hu-HU" dirty="0"/>
              <a:t>BPROF 2018</a:t>
            </a:r>
          </a:p>
        </p:txBody>
      </p:sp>
    </p:spTree>
    <p:extLst>
      <p:ext uri="{BB962C8B-B14F-4D97-AF65-F5344CB8AC3E}">
        <p14:creationId xmlns:p14="http://schemas.microsoft.com/office/powerpoint/2010/main" val="546224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3">
            <a:extLst>
              <a:ext uri="{FF2B5EF4-FFF2-40B4-BE49-F238E27FC236}">
                <a16:creationId xmlns:a16="http://schemas.microsoft.com/office/drawing/2014/main" id="{7C417658-8288-4E3C-92FF-0DF68665B4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69205"/>
              </p:ext>
            </p:extLst>
          </p:nvPr>
        </p:nvGraphicFramePr>
        <p:xfrm>
          <a:off x="4695301" y="2172875"/>
          <a:ext cx="1440000" cy="14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96643185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893270237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endParaRPr lang="hu-H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159122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hu-H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5950926"/>
                  </a:ext>
                </a:extLst>
              </a:tr>
            </a:tbl>
          </a:graphicData>
        </a:graphic>
      </p:graphicFrame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5BC3ADB3-E1AB-4C6F-9DFA-47AE4D39924C}"/>
              </a:ext>
            </a:extLst>
          </p:cNvPr>
          <p:cNvCxnSpPr>
            <a:cxnSpLocks/>
          </p:cNvCxnSpPr>
          <p:nvPr/>
        </p:nvCxnSpPr>
        <p:spPr>
          <a:xfrm>
            <a:off x="5415301" y="2077374"/>
            <a:ext cx="720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doboz 8">
            <a:extLst>
              <a:ext uri="{FF2B5EF4-FFF2-40B4-BE49-F238E27FC236}">
                <a16:creationId xmlns:a16="http://schemas.microsoft.com/office/drawing/2014/main" id="{B683D61E-A738-4CC0-AE24-D6AA7CD18BC7}"/>
              </a:ext>
            </a:extLst>
          </p:cNvPr>
          <p:cNvSpPr txBox="1"/>
          <p:nvPr/>
        </p:nvSpPr>
        <p:spPr>
          <a:xfrm>
            <a:off x="5621252" y="170804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B</a:t>
            </a:r>
          </a:p>
        </p:txBody>
      </p:sp>
      <p:cxnSp>
        <p:nvCxnSpPr>
          <p:cNvPr id="15" name="Egyenes összekötő 14">
            <a:extLst>
              <a:ext uri="{FF2B5EF4-FFF2-40B4-BE49-F238E27FC236}">
                <a16:creationId xmlns:a16="http://schemas.microsoft.com/office/drawing/2014/main" id="{6DB71EC8-3523-46A1-BB64-CC104C1EF822}"/>
              </a:ext>
            </a:extLst>
          </p:cNvPr>
          <p:cNvCxnSpPr>
            <a:cxnSpLocks/>
          </p:cNvCxnSpPr>
          <p:nvPr/>
        </p:nvCxnSpPr>
        <p:spPr>
          <a:xfrm>
            <a:off x="4585609" y="2892875"/>
            <a:ext cx="1" cy="7153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D6C3F9C1-39A6-48BB-9BDB-A6171CD70A9C}"/>
              </a:ext>
            </a:extLst>
          </p:cNvPr>
          <p:cNvSpPr txBox="1"/>
          <p:nvPr/>
        </p:nvSpPr>
        <p:spPr>
          <a:xfrm>
            <a:off x="4279744" y="305887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A</a:t>
            </a: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ED7E48D3-5AFB-4BF2-8B76-DB65054C3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2 változós függvényre</a:t>
            </a:r>
          </a:p>
        </p:txBody>
      </p:sp>
    </p:spTree>
    <p:extLst>
      <p:ext uri="{BB962C8B-B14F-4D97-AF65-F5344CB8AC3E}">
        <p14:creationId xmlns:p14="http://schemas.microsoft.com/office/powerpoint/2010/main" val="470861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3">
            <a:extLst>
              <a:ext uri="{FF2B5EF4-FFF2-40B4-BE49-F238E27FC236}">
                <a16:creationId xmlns:a16="http://schemas.microsoft.com/office/drawing/2014/main" id="{7C417658-8288-4E3C-92FF-0DF68665B46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95301" y="2172875"/>
          <a:ext cx="1440000" cy="28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96643185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893270237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endParaRPr lang="hu-H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159122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hu-H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595092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hu-H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825104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hu-H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2627160"/>
                  </a:ext>
                </a:extLst>
              </a:tr>
            </a:tbl>
          </a:graphicData>
        </a:graphic>
      </p:graphicFrame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5BC3ADB3-E1AB-4C6F-9DFA-47AE4D39924C}"/>
              </a:ext>
            </a:extLst>
          </p:cNvPr>
          <p:cNvCxnSpPr>
            <a:cxnSpLocks/>
          </p:cNvCxnSpPr>
          <p:nvPr/>
        </p:nvCxnSpPr>
        <p:spPr>
          <a:xfrm>
            <a:off x="5415301" y="2077374"/>
            <a:ext cx="720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doboz 8">
            <a:extLst>
              <a:ext uri="{FF2B5EF4-FFF2-40B4-BE49-F238E27FC236}">
                <a16:creationId xmlns:a16="http://schemas.microsoft.com/office/drawing/2014/main" id="{B683D61E-A738-4CC0-AE24-D6AA7CD18BC7}"/>
              </a:ext>
            </a:extLst>
          </p:cNvPr>
          <p:cNvSpPr txBox="1"/>
          <p:nvPr/>
        </p:nvSpPr>
        <p:spPr>
          <a:xfrm>
            <a:off x="5621252" y="170804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C</a:t>
            </a:r>
          </a:p>
        </p:txBody>
      </p:sp>
      <p:cxnSp>
        <p:nvCxnSpPr>
          <p:cNvPr id="10" name="Egyenes összekötő 9">
            <a:extLst>
              <a:ext uri="{FF2B5EF4-FFF2-40B4-BE49-F238E27FC236}">
                <a16:creationId xmlns:a16="http://schemas.microsoft.com/office/drawing/2014/main" id="{6B7E8C9A-A2C8-4228-924F-00FB6A3CD375}"/>
              </a:ext>
            </a:extLst>
          </p:cNvPr>
          <p:cNvCxnSpPr>
            <a:cxnSpLocks/>
          </p:cNvCxnSpPr>
          <p:nvPr/>
        </p:nvCxnSpPr>
        <p:spPr>
          <a:xfrm flipH="1">
            <a:off x="6244993" y="2918911"/>
            <a:ext cx="2233" cy="13879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424D2A41-E691-4599-B09D-9F7C4C9BAA17}"/>
              </a:ext>
            </a:extLst>
          </p:cNvPr>
          <p:cNvSpPr txBox="1"/>
          <p:nvPr/>
        </p:nvSpPr>
        <p:spPr>
          <a:xfrm>
            <a:off x="6244993" y="342820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B</a:t>
            </a:r>
          </a:p>
        </p:txBody>
      </p:sp>
      <p:cxnSp>
        <p:nvCxnSpPr>
          <p:cNvPr id="15" name="Egyenes összekötő 14">
            <a:extLst>
              <a:ext uri="{FF2B5EF4-FFF2-40B4-BE49-F238E27FC236}">
                <a16:creationId xmlns:a16="http://schemas.microsoft.com/office/drawing/2014/main" id="{6DB71EC8-3523-46A1-BB64-CC104C1EF822}"/>
              </a:ext>
            </a:extLst>
          </p:cNvPr>
          <p:cNvCxnSpPr>
            <a:cxnSpLocks/>
          </p:cNvCxnSpPr>
          <p:nvPr/>
        </p:nvCxnSpPr>
        <p:spPr>
          <a:xfrm flipH="1">
            <a:off x="4585609" y="3649555"/>
            <a:ext cx="2233" cy="13879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D6C3F9C1-39A6-48BB-9BDB-A6171CD70A9C}"/>
              </a:ext>
            </a:extLst>
          </p:cNvPr>
          <p:cNvSpPr txBox="1"/>
          <p:nvPr/>
        </p:nvSpPr>
        <p:spPr>
          <a:xfrm>
            <a:off x="4277511" y="415885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A</a:t>
            </a: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ED7E48D3-5AFB-4BF2-8B76-DB65054C3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3 változós függvényre</a:t>
            </a:r>
          </a:p>
        </p:txBody>
      </p:sp>
    </p:spTree>
    <p:extLst>
      <p:ext uri="{BB962C8B-B14F-4D97-AF65-F5344CB8AC3E}">
        <p14:creationId xmlns:p14="http://schemas.microsoft.com/office/powerpoint/2010/main" val="1100957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3">
            <a:extLst>
              <a:ext uri="{FF2B5EF4-FFF2-40B4-BE49-F238E27FC236}">
                <a16:creationId xmlns:a16="http://schemas.microsoft.com/office/drawing/2014/main" id="{7C417658-8288-4E3C-92FF-0DF68665B4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002868"/>
              </p:ext>
            </p:extLst>
          </p:nvPr>
        </p:nvGraphicFramePr>
        <p:xfrm>
          <a:off x="4695301" y="2172875"/>
          <a:ext cx="2880000" cy="28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96643185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89327023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54465227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517849543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endParaRPr lang="hu-H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159122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hu-H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595092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hu-H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825104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hu-H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02627160"/>
                  </a:ext>
                </a:extLst>
              </a:tr>
            </a:tbl>
          </a:graphicData>
        </a:graphic>
      </p:graphicFrame>
      <p:sp>
        <p:nvSpPr>
          <p:cNvPr id="9" name="Szövegdoboz 8">
            <a:extLst>
              <a:ext uri="{FF2B5EF4-FFF2-40B4-BE49-F238E27FC236}">
                <a16:creationId xmlns:a16="http://schemas.microsoft.com/office/drawing/2014/main" id="{B683D61E-A738-4CC0-AE24-D6AA7CD18BC7}"/>
              </a:ext>
            </a:extLst>
          </p:cNvPr>
          <p:cNvSpPr txBox="1"/>
          <p:nvPr/>
        </p:nvSpPr>
        <p:spPr>
          <a:xfrm>
            <a:off x="6675215" y="1708041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C</a:t>
            </a:r>
          </a:p>
        </p:txBody>
      </p:sp>
      <p:cxnSp>
        <p:nvCxnSpPr>
          <p:cNvPr id="10" name="Egyenes összekötő 9">
            <a:extLst>
              <a:ext uri="{FF2B5EF4-FFF2-40B4-BE49-F238E27FC236}">
                <a16:creationId xmlns:a16="http://schemas.microsoft.com/office/drawing/2014/main" id="{6B7E8C9A-A2C8-4228-924F-00FB6A3CD375}"/>
              </a:ext>
            </a:extLst>
          </p:cNvPr>
          <p:cNvCxnSpPr>
            <a:cxnSpLocks/>
          </p:cNvCxnSpPr>
          <p:nvPr/>
        </p:nvCxnSpPr>
        <p:spPr>
          <a:xfrm flipH="1">
            <a:off x="7683180" y="2918911"/>
            <a:ext cx="2233" cy="13879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424D2A41-E691-4599-B09D-9F7C4C9BAA17}"/>
              </a:ext>
            </a:extLst>
          </p:cNvPr>
          <p:cNvSpPr txBox="1"/>
          <p:nvPr/>
        </p:nvSpPr>
        <p:spPr>
          <a:xfrm>
            <a:off x="7683180" y="3428209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B</a:t>
            </a:r>
          </a:p>
        </p:txBody>
      </p:sp>
      <p:cxnSp>
        <p:nvCxnSpPr>
          <p:cNvPr id="15" name="Egyenes összekötő 14">
            <a:extLst>
              <a:ext uri="{FF2B5EF4-FFF2-40B4-BE49-F238E27FC236}">
                <a16:creationId xmlns:a16="http://schemas.microsoft.com/office/drawing/2014/main" id="{6DB71EC8-3523-46A1-BB64-CC104C1EF822}"/>
              </a:ext>
            </a:extLst>
          </p:cNvPr>
          <p:cNvCxnSpPr>
            <a:cxnSpLocks/>
          </p:cNvCxnSpPr>
          <p:nvPr/>
        </p:nvCxnSpPr>
        <p:spPr>
          <a:xfrm flipH="1">
            <a:off x="4585609" y="3649555"/>
            <a:ext cx="2233" cy="13879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D6C3F9C1-39A6-48BB-9BDB-A6171CD70A9C}"/>
              </a:ext>
            </a:extLst>
          </p:cNvPr>
          <p:cNvSpPr txBox="1"/>
          <p:nvPr/>
        </p:nvSpPr>
        <p:spPr>
          <a:xfrm>
            <a:off x="4277511" y="415885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A</a:t>
            </a: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ED7E48D3-5AFB-4BF2-8B76-DB65054C3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4 változós függvényre</a:t>
            </a:r>
          </a:p>
        </p:txBody>
      </p:sp>
      <p:cxnSp>
        <p:nvCxnSpPr>
          <p:cNvPr id="12" name="Egyenes összekötő 11">
            <a:extLst>
              <a:ext uri="{FF2B5EF4-FFF2-40B4-BE49-F238E27FC236}">
                <a16:creationId xmlns:a16="http://schemas.microsoft.com/office/drawing/2014/main" id="{97AF4F40-E033-43C7-A40D-794176B40E51}"/>
              </a:ext>
            </a:extLst>
          </p:cNvPr>
          <p:cNvCxnSpPr>
            <a:cxnSpLocks/>
          </p:cNvCxnSpPr>
          <p:nvPr/>
        </p:nvCxnSpPr>
        <p:spPr>
          <a:xfrm rot="5400000" flipH="1">
            <a:off x="6828148" y="1384526"/>
            <a:ext cx="2233" cy="13879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D28360AD-B3C8-4D83-BAB3-D5050BA9A858}"/>
              </a:ext>
            </a:extLst>
          </p:cNvPr>
          <p:cNvSpPr txBox="1"/>
          <p:nvPr/>
        </p:nvSpPr>
        <p:spPr>
          <a:xfrm>
            <a:off x="5989335" y="5146143"/>
            <a:ext cx="308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D</a:t>
            </a:r>
          </a:p>
        </p:txBody>
      </p:sp>
      <p:cxnSp>
        <p:nvCxnSpPr>
          <p:cNvPr id="14" name="Egyenes összekötő 13">
            <a:extLst>
              <a:ext uri="{FF2B5EF4-FFF2-40B4-BE49-F238E27FC236}">
                <a16:creationId xmlns:a16="http://schemas.microsoft.com/office/drawing/2014/main" id="{DA556B5D-C099-45D2-B888-4D6AE536459F}"/>
              </a:ext>
            </a:extLst>
          </p:cNvPr>
          <p:cNvCxnSpPr>
            <a:cxnSpLocks/>
          </p:cNvCxnSpPr>
          <p:nvPr/>
        </p:nvCxnSpPr>
        <p:spPr>
          <a:xfrm rot="5400000" flipH="1">
            <a:off x="6142268" y="4440135"/>
            <a:ext cx="2233" cy="13879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1220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30</Words>
  <Application>Microsoft Office PowerPoint</Application>
  <PresentationFormat>Szélesvásznú</PresentationFormat>
  <Paragraphs>16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Office-téma</vt:lpstr>
      <vt:lpstr>Karnaugh-táblák üresen</vt:lpstr>
      <vt:lpstr>2 változós függvényre</vt:lpstr>
      <vt:lpstr>3 változós függvényre</vt:lpstr>
      <vt:lpstr>4 változós függvényre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Csaba Benedek Huszár</dc:creator>
  <cp:lastModifiedBy>EDU_PYSG_5972@diakoffice.onmicrosoft.com</cp:lastModifiedBy>
  <cp:revision>3</cp:revision>
  <dcterms:created xsi:type="dcterms:W3CDTF">2018-09-20T04:43:06Z</dcterms:created>
  <dcterms:modified xsi:type="dcterms:W3CDTF">2018-09-20T07:40:16Z</dcterms:modified>
</cp:coreProperties>
</file>